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3A13"/>
    <a:srgbClr val="A99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1674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3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6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100000">
              <a:srgbClr val="A9976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29CC8-E505-4DA0-A49A-266A294D9823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09A4-DB7B-4037-AFD2-9B981807F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1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609600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Q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143000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W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676400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E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209800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R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2738215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T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3805015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U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3271615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Y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4873674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O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340274" y="4875069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I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411816" y="48787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P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793595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A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326995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S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1860395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D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2393795" y="54159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F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2922210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G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3989010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J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3455610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H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5057669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L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4524269" y="5412186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K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964697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Z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1498097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X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031497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C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564897" y="5953020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V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093312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B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4160112" y="5949303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M</a:t>
            </a:r>
            <a:endParaRPr lang="en-US" sz="36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oper Black" panose="0208090404030B020404" pitchFamily="18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3626712" y="5949304"/>
            <a:ext cx="533400" cy="53340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 w="127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 prstMaterial="plastic">
              <a:bevelT w="12700" h="0"/>
              <a:bevelB w="381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oper Black" panose="0208090404030B020404" pitchFamily="18" charset="0"/>
              </a:rPr>
              <a:t>N</a:t>
            </a:r>
          </a:p>
        </p:txBody>
      </p:sp>
      <p:sp>
        <p:nvSpPr>
          <p:cNvPr id="83" name="Title 1"/>
          <p:cNvSpPr txBox="1">
            <a:spLocks/>
          </p:cNvSpPr>
          <p:nvPr/>
        </p:nvSpPr>
        <p:spPr>
          <a:xfrm>
            <a:off x="2079902" y="238126"/>
            <a:ext cx="4990622" cy="681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1E1E7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Wheel of Fortune</a:t>
            </a:r>
            <a:endParaRPr lang="en-US" dirty="0">
              <a:solidFill>
                <a:srgbClr val="1E1E7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81254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Z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1564110" y="152401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2712493" y="152400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Y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7571340" y="152400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3464059" y="15240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1" name="Rounded Rectangle 160"/>
          <p:cNvSpPr/>
          <p:nvPr/>
        </p:nvSpPr>
        <p:spPr>
          <a:xfrm>
            <a:off x="6819774" y="152401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4211868" y="1524007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4963434" y="1524006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6068208" y="1524004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H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6" name="Rounded Rectangle 165"/>
          <p:cNvSpPr/>
          <p:nvPr/>
        </p:nvSpPr>
        <p:spPr>
          <a:xfrm>
            <a:off x="1877460" y="33528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7" name="Rounded Rectangle 166"/>
          <p:cNvSpPr/>
          <p:nvPr/>
        </p:nvSpPr>
        <p:spPr>
          <a:xfrm>
            <a:off x="2629026" y="3352805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H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3380592" y="3352804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4132158" y="3352803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U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7554234" y="3352808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G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5301077" y="3352801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T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6051102" y="3352800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O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6802668" y="3352799"/>
            <a:ext cx="751566" cy="10645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N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596391" y="5105400"/>
            <a:ext cx="1633209" cy="533400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50800" h="50800"/>
            <a:bevelB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Answer</a:t>
            </a:r>
            <a:endParaRPr lang="en-US" sz="32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992008" y="5722313"/>
            <a:ext cx="269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資源回收桶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790700" y="106234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422813" y="106234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23260" y="106234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ˊ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579673" y="2891134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54393" y="2900668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ˇ</a:t>
            </a:r>
            <a:endParaRPr 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812544" y="1521771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576655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712493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464059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4211868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948586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068208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799877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7571340" y="1537869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1877460" y="334327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629132" y="3342165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3380698" y="33421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4132264" y="3342163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5302733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068208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6819774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7571340" y="3366664"/>
            <a:ext cx="751566" cy="1050711"/>
          </a:xfrm>
          <a:prstGeom prst="roundRect">
            <a:avLst/>
          </a:prstGeom>
          <a:gradFill>
            <a:gsLst>
              <a:gs pos="0">
                <a:schemeClr val="accent6"/>
              </a:gs>
              <a:gs pos="50000">
                <a:srgbClr val="FFC000">
                  <a:alpha val="90000"/>
                </a:srgbClr>
              </a:gs>
              <a:gs pos="100000">
                <a:srgbClr val="FFFF00"/>
              </a:gs>
            </a:gsLst>
            <a:lin ang="5400000" scaled="0"/>
          </a:gra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812544" y="152177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1576655" y="153093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7571340" y="152177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3464059" y="153425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6819774" y="152849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4139920" y="334216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2717529" y="152177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4211868" y="1521769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4963434" y="1521768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819774" y="335688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6073821" y="1521767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2629132" y="334216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1877460" y="3343273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3380592" y="3343272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6068208" y="3356881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5299536" y="3342160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7577868" y="3366664"/>
            <a:ext cx="751566" cy="105071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remov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autoRev="1" fill="remov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0" autoRev="1" fill="remov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autoRev="1" fill="remove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0" autoRev="1" fill="remov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10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7" dur="10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10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5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6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8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10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6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10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4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5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10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8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76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7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84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5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2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3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10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09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0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10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5" grpId="0" animBg="1"/>
      <p:bldP spid="68" grpId="0" animBg="1"/>
      <p:bldP spid="69" grpId="0" animBg="1"/>
      <p:bldP spid="71" grpId="0" animBg="1"/>
      <p:bldP spid="73" grpId="0" animBg="1"/>
      <p:bldP spid="74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5" grpId="0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</p:bldLst>
  </p:timing>
</p:sld>
</file>

<file path=ppt/theme/theme1.xml><?xml version="1.0" encoding="utf-8"?>
<a:theme xmlns:a="http://schemas.openxmlformats.org/drawingml/2006/main" name="大吉大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大吉大利</Template>
  <TotalTime>47</TotalTime>
  <Words>57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大吉大利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Chao-Hsu Yao</dc:creator>
  <cp:lastModifiedBy>Windows User</cp:lastModifiedBy>
  <cp:revision>42</cp:revision>
  <dcterms:created xsi:type="dcterms:W3CDTF">2015-02-07T07:47:09Z</dcterms:created>
  <dcterms:modified xsi:type="dcterms:W3CDTF">2020-04-25T04:21:01Z</dcterms:modified>
</cp:coreProperties>
</file>