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7024AE6-05FA-4290-A05F-535E1A299D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3190A04C-279E-44BD-9175-7B85F75561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960F864-5F9E-4953-A4FD-8BC787CCA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64B2-F458-47AE-95E2-354AB8D071CA}" type="datetimeFigureOut">
              <a:rPr lang="zh-TW" altLang="en-US" smtClean="0"/>
              <a:t>2022/4/25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392EC93-7FB8-45AA-96D2-9274264FD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E1293BB-6CA8-40B4-B3B0-043F2F98C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81D5-88C8-4E6F-BC23-09A400E54B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4853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EA269D-49DA-4B1F-B8BA-7948031C2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8657195-E82E-4629-8EE2-E7B9F4F018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34A8EE5-0DBC-46D5-A7C2-78E1C033C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64B2-F458-47AE-95E2-354AB8D071CA}" type="datetimeFigureOut">
              <a:rPr lang="zh-TW" altLang="en-US" smtClean="0"/>
              <a:t>2022/4/25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28DBE52-FBE4-4FDE-9085-1DEED0D10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F19D839-D583-4D01-AF3A-B10279120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81D5-88C8-4E6F-BC23-09A400E54B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2125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4ED33155-024B-4A6F-9509-265BE7D4D7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4A43FBD-C1FE-49AD-BF0D-B32ACB7ECF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3FC5316-B36C-4E7A-8828-97E57712C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64B2-F458-47AE-95E2-354AB8D071CA}" type="datetimeFigureOut">
              <a:rPr lang="zh-TW" altLang="en-US" smtClean="0"/>
              <a:t>2022/4/25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461C82C-21EE-489A-B43F-7AF2288FA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38AF75-906C-4D54-9AEE-9839D73C3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81D5-88C8-4E6F-BC23-09A400E54B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0747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F7AEE2-C323-43AF-BE91-D0936034F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8BF51E5-F8D9-42C0-B8FB-9A6107ED34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C6C13EF-20E8-42E4-B632-1DA57E42D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64B2-F458-47AE-95E2-354AB8D071CA}" type="datetimeFigureOut">
              <a:rPr lang="zh-TW" altLang="en-US" smtClean="0"/>
              <a:t>2022/4/25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321A3BD-BBF1-41C1-89A5-12938A5A3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2A1C633-5D63-4587-9B48-8FCC14F9B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81D5-88C8-4E6F-BC23-09A400E54B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206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C868602-A1A7-421E-B7E8-46CEF3041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01FC954-C685-436F-8F17-AF2A5C4C28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DB3D48F-4323-4B5D-B4B0-229491C35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64B2-F458-47AE-95E2-354AB8D071CA}" type="datetimeFigureOut">
              <a:rPr lang="zh-TW" altLang="en-US" smtClean="0"/>
              <a:t>2022/4/25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CD3CABC-8A83-45E1-8324-C7CC1E64C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AA841C2-7AE8-4CE2-AD31-006D6CE90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81D5-88C8-4E6F-BC23-09A400E54B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7817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BF254A3-4DE3-4B73-88E3-29EED4B2E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DAA8CE8-4593-4236-B96D-A14B439992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B3A97E8-D157-4066-96CA-EE75AEEB3B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43DF207-0A04-47E1-8175-5F97DEC97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64B2-F458-47AE-95E2-354AB8D071CA}" type="datetimeFigureOut">
              <a:rPr lang="zh-TW" altLang="en-US" smtClean="0"/>
              <a:t>2022/4/25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C8E03F39-8AD3-4F74-AD42-F6A610FB0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75F6666-8F18-4CA3-BC65-5A65AC26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81D5-88C8-4E6F-BC23-09A400E54B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5701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DF3812-007E-446A-B00A-742AE44E7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D667AC9-53F4-4D8F-B9E7-6791DF4B34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31CA187-ED42-4B33-BEC2-725DF2A1D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2D9105E-3C49-434A-98BD-79B203DB74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EBA0E91A-863E-4B24-A67D-CA3EB724B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805EC37-1901-4883-AA34-972DA55FA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64B2-F458-47AE-95E2-354AB8D071CA}" type="datetimeFigureOut">
              <a:rPr lang="zh-TW" altLang="en-US" smtClean="0"/>
              <a:t>2022/4/25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D962685-2E7C-4163-B3CF-C0CBD35CA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471B8D7-0730-40D5-A9F7-037B98ECD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81D5-88C8-4E6F-BC23-09A400E54B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7466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F58DE2-570A-45CF-8FFF-B00838FEB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7ADEBFE3-0441-4166-9F8C-D2C9FD6D8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64B2-F458-47AE-95E2-354AB8D071CA}" type="datetimeFigureOut">
              <a:rPr lang="zh-TW" altLang="en-US" smtClean="0"/>
              <a:t>2022/4/25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091E4BD-9D9F-467E-81B4-42A1625D8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CCA1CB42-F68C-4083-8DFB-0EB4DBC63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81D5-88C8-4E6F-BC23-09A400E54B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4496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E5722D58-2FBD-4417-93CC-BE0D0E2B4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64B2-F458-47AE-95E2-354AB8D071CA}" type="datetimeFigureOut">
              <a:rPr lang="zh-TW" altLang="en-US" smtClean="0"/>
              <a:t>2022/4/25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CCF71C43-2182-45D3-92F2-D0F9ADABB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CE05B0F-ECE6-44F3-9927-45E394101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81D5-88C8-4E6F-BC23-09A400E54B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329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64E3009-91D2-4D96-8BA1-00BD9A867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F8EA471-187F-4D63-952D-9CB9B163B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103E418-4749-406C-8FF4-399AFB3B78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59CF1F02-2225-4A19-9588-311F03C03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64B2-F458-47AE-95E2-354AB8D071CA}" type="datetimeFigureOut">
              <a:rPr lang="zh-TW" altLang="en-US" smtClean="0"/>
              <a:t>2022/4/25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CA44435-AB0E-4837-990B-B3068DE17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582DE050-2655-424E-91D2-E94CE2094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81D5-88C8-4E6F-BC23-09A400E54B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76052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8EBC06-BD03-46EC-A787-95A3996BE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6C1A4CE1-D3BF-41F5-8C44-05FD10268AF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3E40A03B-5B2B-4CAF-B028-AB5BA08E63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AF02BDB6-6F1C-453D-80CF-1F1E8B12C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64B2-F458-47AE-95E2-354AB8D071CA}" type="datetimeFigureOut">
              <a:rPr lang="zh-TW" altLang="en-US" smtClean="0"/>
              <a:t>2022/4/25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261FC81-12C6-4491-B620-FEAFA9A17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A6BAACF-CA4D-44F1-A925-F23980DE1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D181D5-88C8-4E6F-BC23-09A400E54B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81927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1C27FA2F-9860-4168-8D76-178072D99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4777FE5-0353-4AC5-BD34-4CB55560C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E232FC3-D707-4356-BCEA-7DAE9F1E8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F64B2-F458-47AE-95E2-354AB8D071CA}" type="datetimeFigureOut">
              <a:rPr lang="zh-TW" altLang="en-US" smtClean="0"/>
              <a:t>2022/4/25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7D9E0C6-5F33-4740-A04A-BD4FA89E7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A6B1754-20F9-4A6F-A033-F2E53D6CA3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D181D5-88C8-4E6F-BC23-09A400E54B8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22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54F128-534B-4CE9-84C0-F23A56D80CA1}"/>
              </a:ext>
            </a:extLst>
          </p:cNvPr>
          <p:cNvSpPr/>
          <p:nvPr/>
        </p:nvSpPr>
        <p:spPr>
          <a:xfrm>
            <a:off x="362677" y="4357006"/>
            <a:ext cx="367600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齊容容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Iris Qi</a:t>
            </a:r>
          </a:p>
          <a:p>
            <a:pPr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870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54F128-534B-4CE9-84C0-F23A56D80CA1}"/>
              </a:ext>
            </a:extLst>
          </p:cNvPr>
          <p:cNvSpPr/>
          <p:nvPr/>
        </p:nvSpPr>
        <p:spPr>
          <a:xfrm>
            <a:off x="8114104" y="4378397"/>
            <a:ext cx="367600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齊容容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Iris Qi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B5D744-89E5-460F-A4EE-B2BD8D223416}"/>
              </a:ext>
            </a:extLst>
          </p:cNvPr>
          <p:cNvSpPr/>
          <p:nvPr/>
        </p:nvSpPr>
        <p:spPr>
          <a:xfrm>
            <a:off x="628650" y="140502"/>
            <a:ext cx="11029950" cy="17748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though this place has always been a place where I always feel welcomed and safe.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但是我以前從來不認為學中文很重要。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DBB72161-8058-499A-8BD0-4A0176986F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" t="29602" r="33446"/>
          <a:stretch/>
        </p:blipFill>
        <p:spPr>
          <a:xfrm rot="21172426">
            <a:off x="702597" y="2590915"/>
            <a:ext cx="5496367" cy="34407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956D355-6328-47C3-ACB5-ECD8731C6DA9}"/>
              </a:ext>
            </a:extLst>
          </p:cNvPr>
          <p:cNvSpPr/>
          <p:nvPr/>
        </p:nvSpPr>
        <p:spPr>
          <a:xfrm>
            <a:off x="611872" y="6001170"/>
            <a:ext cx="27687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12</a:t>
            </a:r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/10/2016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328408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54F128-534B-4CE9-84C0-F23A56D80CA1}"/>
              </a:ext>
            </a:extLst>
          </p:cNvPr>
          <p:cNvSpPr/>
          <p:nvPr/>
        </p:nvSpPr>
        <p:spPr>
          <a:xfrm>
            <a:off x="8114104" y="4378397"/>
            <a:ext cx="367600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齊容容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Iris Qi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B5D744-89E5-460F-A4EE-B2BD8D223416}"/>
              </a:ext>
            </a:extLst>
          </p:cNvPr>
          <p:cNvSpPr/>
          <p:nvPr/>
        </p:nvSpPr>
        <p:spPr>
          <a:xfrm>
            <a:off x="628650" y="140502"/>
            <a:ext cx="11029950" cy="17748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 learned how to read, write, and speak Chinese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我們在這裡學到怎麼讀、寫、說，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9B22A092-40D8-49E7-A129-9422986D4D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7" t="29602" r="33446"/>
          <a:stretch/>
        </p:blipFill>
        <p:spPr>
          <a:xfrm rot="21172426">
            <a:off x="702597" y="2590915"/>
            <a:ext cx="5496367" cy="344073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6640601-E25C-47FC-9BC9-78CC0CF4AEB1}"/>
              </a:ext>
            </a:extLst>
          </p:cNvPr>
          <p:cNvSpPr/>
          <p:nvPr/>
        </p:nvSpPr>
        <p:spPr>
          <a:xfrm>
            <a:off x="611872" y="6001170"/>
            <a:ext cx="27687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12</a:t>
            </a:r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/10/2016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1001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54F128-534B-4CE9-84C0-F23A56D80CA1}"/>
              </a:ext>
            </a:extLst>
          </p:cNvPr>
          <p:cNvSpPr/>
          <p:nvPr/>
        </p:nvSpPr>
        <p:spPr>
          <a:xfrm>
            <a:off x="8114104" y="4378397"/>
            <a:ext cx="367600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齊容容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Iris Qi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B5D744-89E5-460F-A4EE-B2BD8D223416}"/>
              </a:ext>
            </a:extLst>
          </p:cNvPr>
          <p:cNvSpPr/>
          <p:nvPr/>
        </p:nvSpPr>
        <p:spPr>
          <a:xfrm>
            <a:off x="628650" y="140502"/>
            <a:ext cx="11029950" cy="17748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while also connecting with our very special culture.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也學到了很特別的文化，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B74DFC5-570C-4BC8-A06E-6721FAD671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55" t="61529" r="21036" b="4708"/>
          <a:stretch/>
        </p:blipFill>
        <p:spPr>
          <a:xfrm>
            <a:off x="704336" y="1301817"/>
            <a:ext cx="2768708" cy="538985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FCAEDCA-E6BF-41DB-B211-C6EECE648395}"/>
              </a:ext>
            </a:extLst>
          </p:cNvPr>
          <p:cNvSpPr/>
          <p:nvPr/>
        </p:nvSpPr>
        <p:spPr>
          <a:xfrm>
            <a:off x="2198592" y="6059290"/>
            <a:ext cx="27687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04/29/2017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831441E-0C3D-40A5-BDCA-59AE15869E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7" t="59204" r="51617" b="10704"/>
          <a:stretch/>
        </p:blipFill>
        <p:spPr>
          <a:xfrm>
            <a:off x="3582946" y="1662802"/>
            <a:ext cx="3122882" cy="487787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114451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54F128-534B-4CE9-84C0-F23A56D80CA1}"/>
              </a:ext>
            </a:extLst>
          </p:cNvPr>
          <p:cNvSpPr/>
          <p:nvPr/>
        </p:nvSpPr>
        <p:spPr>
          <a:xfrm>
            <a:off x="8114104" y="4378397"/>
            <a:ext cx="367600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齊容容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Iris Qi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B5D744-89E5-460F-A4EE-B2BD8D223416}"/>
              </a:ext>
            </a:extLst>
          </p:cNvPr>
          <p:cNvSpPr/>
          <p:nvPr/>
        </p:nvSpPr>
        <p:spPr>
          <a:xfrm>
            <a:off x="628650" y="140502"/>
            <a:ext cx="11029950" cy="12105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I’ve created many happy memories here.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在這兒也留下了很多美好的回憶。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C9CC201-4958-45A2-AABC-4F0E3FA5EE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55" t="61529" r="21036" b="4708"/>
          <a:stretch/>
        </p:blipFill>
        <p:spPr>
          <a:xfrm>
            <a:off x="704336" y="1301817"/>
            <a:ext cx="2768708" cy="538985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4FBA9E3-12D5-40A8-BC71-7BE3EE3E1A5F}"/>
              </a:ext>
            </a:extLst>
          </p:cNvPr>
          <p:cNvSpPr/>
          <p:nvPr/>
        </p:nvSpPr>
        <p:spPr>
          <a:xfrm>
            <a:off x="2198592" y="6059290"/>
            <a:ext cx="27687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04/29/2017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6502DE6-8EEA-4AFA-952A-0D0D2F583D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87" t="59204" r="51617" b="10704"/>
          <a:stretch/>
        </p:blipFill>
        <p:spPr>
          <a:xfrm>
            <a:off x="3582946" y="1662802"/>
            <a:ext cx="3122882" cy="4877871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9628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54F128-534B-4CE9-84C0-F23A56D80CA1}"/>
              </a:ext>
            </a:extLst>
          </p:cNvPr>
          <p:cNvSpPr/>
          <p:nvPr/>
        </p:nvSpPr>
        <p:spPr>
          <a:xfrm>
            <a:off x="8114104" y="4378397"/>
            <a:ext cx="367600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齊容容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Iris Qi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B5D744-89E5-460F-A4EE-B2BD8D223416}"/>
              </a:ext>
            </a:extLst>
          </p:cNvPr>
          <p:cNvSpPr/>
          <p:nvPr/>
        </p:nvSpPr>
        <p:spPr>
          <a:xfrm>
            <a:off x="628650" y="140502"/>
            <a:ext cx="11029950" cy="17748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I’ll always remember the games we played during cultural week,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我永遠會記得文化週的遊戲，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149BE2E-915A-40A0-8A6F-88C7449ADA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6" t="5973" r="17551" b="6688"/>
          <a:stretch/>
        </p:blipFill>
        <p:spPr>
          <a:xfrm>
            <a:off x="565620" y="2157630"/>
            <a:ext cx="5924747" cy="40862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E7F1D26-CC24-4686-899B-A94D6131B7CC}"/>
              </a:ext>
            </a:extLst>
          </p:cNvPr>
          <p:cNvSpPr/>
          <p:nvPr/>
        </p:nvSpPr>
        <p:spPr>
          <a:xfrm>
            <a:off x="2143639" y="5976003"/>
            <a:ext cx="27687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12</a:t>
            </a:r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/02/2017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23679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54F128-534B-4CE9-84C0-F23A56D80CA1}"/>
              </a:ext>
            </a:extLst>
          </p:cNvPr>
          <p:cNvSpPr/>
          <p:nvPr/>
        </p:nvSpPr>
        <p:spPr>
          <a:xfrm>
            <a:off x="8114104" y="4378397"/>
            <a:ext cx="367600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齊容容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Iris Qi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B5D744-89E5-460F-A4EE-B2BD8D223416}"/>
              </a:ext>
            </a:extLst>
          </p:cNvPr>
          <p:cNvSpPr/>
          <p:nvPr/>
        </p:nvSpPr>
        <p:spPr>
          <a:xfrm>
            <a:off x="628650" y="140502"/>
            <a:ext cx="11029950" cy="17748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playing mahjong with my classmates, and all of the other good times we’ve had.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跟同學們玩麻將，以及所有快樂的時光。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DA14AF4-C6A5-4A5E-B81B-72804D93F4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6" t="5973" r="17551" b="6688"/>
          <a:stretch/>
        </p:blipFill>
        <p:spPr>
          <a:xfrm>
            <a:off x="565620" y="2157630"/>
            <a:ext cx="5924747" cy="40862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E2B24A3D-2ED4-431A-9D86-970AAEE66307}"/>
              </a:ext>
            </a:extLst>
          </p:cNvPr>
          <p:cNvSpPr/>
          <p:nvPr/>
        </p:nvSpPr>
        <p:spPr>
          <a:xfrm>
            <a:off x="2143639" y="5976003"/>
            <a:ext cx="27687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12</a:t>
            </a:r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/02/2017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6048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54F128-534B-4CE9-84C0-F23A56D80CA1}"/>
              </a:ext>
            </a:extLst>
          </p:cNvPr>
          <p:cNvSpPr/>
          <p:nvPr/>
        </p:nvSpPr>
        <p:spPr>
          <a:xfrm>
            <a:off x="8114104" y="4378397"/>
            <a:ext cx="367600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齊容容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Iris Qi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B5D744-89E5-460F-A4EE-B2BD8D223416}"/>
              </a:ext>
            </a:extLst>
          </p:cNvPr>
          <p:cNvSpPr/>
          <p:nvPr/>
        </p:nvSpPr>
        <p:spPr>
          <a:xfrm>
            <a:off x="628650" y="140502"/>
            <a:ext cx="11029950" cy="21738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This will be an experience that I will always look back on fondly.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我會永遠記得中文學校的一切，</a:t>
            </a:r>
            <a:endParaRPr lang="en-US" altLang="zh-TW" sz="3600" b="1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  <a:p>
            <a:pPr algn="r">
              <a:lnSpc>
                <a:spcPts val="3000"/>
              </a:lnSpc>
            </a:pPr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我覺得這裡真的幫著我培養自己的文化。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963F205-203A-41D7-B150-13F9530D48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" t="-3424" r="29070" b="9970"/>
          <a:stretch/>
        </p:blipFill>
        <p:spPr>
          <a:xfrm rot="21290617">
            <a:off x="312017" y="2584289"/>
            <a:ext cx="4129384" cy="39386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38C3A4F1-38E7-4936-AA3A-A0D6C238C8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69682">
            <a:off x="3262986" y="3120113"/>
            <a:ext cx="3982071" cy="26374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61C6934-AAC9-4B31-A028-824AEEE298B3}"/>
              </a:ext>
            </a:extLst>
          </p:cNvPr>
          <p:cNvSpPr/>
          <p:nvPr/>
        </p:nvSpPr>
        <p:spPr>
          <a:xfrm>
            <a:off x="1126098" y="5888646"/>
            <a:ext cx="2750111" cy="7022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09/22/2018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3425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54F128-534B-4CE9-84C0-F23A56D80CA1}"/>
              </a:ext>
            </a:extLst>
          </p:cNvPr>
          <p:cNvSpPr/>
          <p:nvPr/>
        </p:nvSpPr>
        <p:spPr>
          <a:xfrm>
            <a:off x="8114104" y="4378397"/>
            <a:ext cx="367600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齊容容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Iris Qi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B5D744-89E5-460F-A4EE-B2BD8D223416}"/>
              </a:ext>
            </a:extLst>
          </p:cNvPr>
          <p:cNvSpPr/>
          <p:nvPr/>
        </p:nvSpPr>
        <p:spPr>
          <a:xfrm>
            <a:off x="628650" y="140502"/>
            <a:ext cx="11029950" cy="12105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really have to thank my mom and dad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特別要感謝我的爸爸和媽媽，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7D2928F-0132-44F8-B4CC-454D608847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" t="-3424" r="29070" b="9970"/>
          <a:stretch/>
        </p:blipFill>
        <p:spPr>
          <a:xfrm rot="21290617">
            <a:off x="312017" y="2584289"/>
            <a:ext cx="4129384" cy="39386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F6A262AA-55AC-4BB6-AA36-D06F75CEB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69682">
            <a:off x="3262986" y="3120113"/>
            <a:ext cx="3982071" cy="26374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5C23DFEC-E737-4B46-9DC6-57800662234A}"/>
              </a:ext>
            </a:extLst>
          </p:cNvPr>
          <p:cNvSpPr/>
          <p:nvPr/>
        </p:nvSpPr>
        <p:spPr>
          <a:xfrm>
            <a:off x="1126098" y="5888646"/>
            <a:ext cx="2750111" cy="7022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09/22/2018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9083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54F128-534B-4CE9-84C0-F23A56D80CA1}"/>
              </a:ext>
            </a:extLst>
          </p:cNvPr>
          <p:cNvSpPr/>
          <p:nvPr/>
        </p:nvSpPr>
        <p:spPr>
          <a:xfrm>
            <a:off x="8114104" y="4378397"/>
            <a:ext cx="367600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齊容容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Iris Qi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B5D744-89E5-460F-A4EE-B2BD8D223416}"/>
              </a:ext>
            </a:extLst>
          </p:cNvPr>
          <p:cNvSpPr/>
          <p:nvPr/>
        </p:nvSpPr>
        <p:spPr>
          <a:xfrm>
            <a:off x="628650" y="140502"/>
            <a:ext cx="11029950" cy="17748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for bringing me to Chinese school every Saturday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每星期六帶我們去中文學校，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B22B490-0FAA-457E-B0D5-28D07E3BBA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84594" y="2630581"/>
            <a:ext cx="5658374" cy="3400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5366660-62A9-4DD8-AF52-3D0F3F708D89}"/>
              </a:ext>
            </a:extLst>
          </p:cNvPr>
          <p:cNvSpPr/>
          <p:nvPr/>
        </p:nvSpPr>
        <p:spPr>
          <a:xfrm>
            <a:off x="975096" y="5954365"/>
            <a:ext cx="2750111" cy="7022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09/28/2019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90220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54F128-534B-4CE9-84C0-F23A56D80CA1}"/>
              </a:ext>
            </a:extLst>
          </p:cNvPr>
          <p:cNvSpPr/>
          <p:nvPr/>
        </p:nvSpPr>
        <p:spPr>
          <a:xfrm>
            <a:off x="8114104" y="4378397"/>
            <a:ext cx="367600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齊容容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Iris Qi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B5D744-89E5-460F-A4EE-B2BD8D223416}"/>
              </a:ext>
            </a:extLst>
          </p:cNvPr>
          <p:cNvSpPr/>
          <p:nvPr/>
        </p:nvSpPr>
        <p:spPr>
          <a:xfrm>
            <a:off x="628650" y="140502"/>
            <a:ext cx="11029950" cy="12105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who made me feel proud of my heritage.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讓我覺得身為中國人很驕傲。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0E46424-F39A-4F81-BFD1-A68B35C38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284594" y="2630581"/>
            <a:ext cx="5658374" cy="34004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3902AC7C-BC63-46DB-9621-18FEE78325D5}"/>
              </a:ext>
            </a:extLst>
          </p:cNvPr>
          <p:cNvSpPr/>
          <p:nvPr/>
        </p:nvSpPr>
        <p:spPr>
          <a:xfrm>
            <a:off x="975096" y="5954365"/>
            <a:ext cx="2750111" cy="7022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09/28/2019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9655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54F128-534B-4CE9-84C0-F23A56D80CA1}"/>
              </a:ext>
            </a:extLst>
          </p:cNvPr>
          <p:cNvSpPr/>
          <p:nvPr/>
        </p:nvSpPr>
        <p:spPr>
          <a:xfrm>
            <a:off x="8114104" y="4378397"/>
            <a:ext cx="367600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齊容容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Iris Qi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B5D744-89E5-460F-A4EE-B2BD8D223416}"/>
              </a:ext>
            </a:extLst>
          </p:cNvPr>
          <p:cNvSpPr/>
          <p:nvPr/>
        </p:nvSpPr>
        <p:spPr>
          <a:xfrm>
            <a:off x="628650" y="140502"/>
            <a:ext cx="11029950" cy="23391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Hello everyone, my name is Iris Qi, and today I am going to graduate from Chinese school.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大家好，我叫齊容容，今年要從中文學校畢業了。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D72D2E9-84CB-4662-AAA9-C5E7C82890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8" r="71281" b="30276"/>
          <a:stretch/>
        </p:blipFill>
        <p:spPr>
          <a:xfrm>
            <a:off x="885001" y="2768367"/>
            <a:ext cx="4339800" cy="3513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D9D38E6-51EF-4BCA-B948-2517B0B0E1FF}"/>
              </a:ext>
            </a:extLst>
          </p:cNvPr>
          <p:cNvSpPr/>
          <p:nvPr/>
        </p:nvSpPr>
        <p:spPr>
          <a:xfrm>
            <a:off x="4637008" y="5977251"/>
            <a:ext cx="27687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02/07/2015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09440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54F128-534B-4CE9-84C0-F23A56D80CA1}"/>
              </a:ext>
            </a:extLst>
          </p:cNvPr>
          <p:cNvSpPr/>
          <p:nvPr/>
        </p:nvSpPr>
        <p:spPr>
          <a:xfrm>
            <a:off x="8114104" y="4378397"/>
            <a:ext cx="367600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齊容容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Iris Qi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B5D744-89E5-460F-A4EE-B2BD8D223416}"/>
              </a:ext>
            </a:extLst>
          </p:cNvPr>
          <p:cNvSpPr/>
          <p:nvPr/>
        </p:nvSpPr>
        <p:spPr>
          <a:xfrm>
            <a:off x="628650" y="140502"/>
            <a:ext cx="11029950" cy="17748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also have to thank all of the teachers who have taught me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也要感謝所有的中文老師，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7866D50-9747-4F98-AA31-26EFE7B26C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9" t="5872" r="9497" b="15474"/>
          <a:stretch/>
        </p:blipFill>
        <p:spPr>
          <a:xfrm>
            <a:off x="628650" y="2381794"/>
            <a:ext cx="6334235" cy="36659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EB356D8-3CEB-4E7B-996B-00C884874435}"/>
              </a:ext>
            </a:extLst>
          </p:cNvPr>
          <p:cNvSpPr/>
          <p:nvPr/>
        </p:nvSpPr>
        <p:spPr>
          <a:xfrm>
            <a:off x="488534" y="5922867"/>
            <a:ext cx="2750111" cy="7022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000" b="1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11</a:t>
            </a:r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/02/2019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8938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54F128-534B-4CE9-84C0-F23A56D80CA1}"/>
              </a:ext>
            </a:extLst>
          </p:cNvPr>
          <p:cNvSpPr/>
          <p:nvPr/>
        </p:nvSpPr>
        <p:spPr>
          <a:xfrm>
            <a:off x="8114104" y="4378397"/>
            <a:ext cx="367600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齊容容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Iris Qi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B5D744-89E5-460F-A4EE-B2BD8D223416}"/>
              </a:ext>
            </a:extLst>
          </p:cNvPr>
          <p:cNvSpPr/>
          <p:nvPr/>
        </p:nvSpPr>
        <p:spPr>
          <a:xfrm>
            <a:off x="628650" y="140502"/>
            <a:ext cx="11029950" cy="17748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because they did a really good job and put in their own time and effort to teach us.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因為他們把我的中文教好，花這麼多時間教我們，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88C4421-3E68-4154-9CD1-8C9CBD0FC6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9" t="5872" r="9497" b="15474"/>
          <a:stretch/>
        </p:blipFill>
        <p:spPr>
          <a:xfrm>
            <a:off x="628650" y="2381794"/>
            <a:ext cx="6334235" cy="36659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7F261DD-EF48-4B37-BE8F-641A605A42AE}"/>
              </a:ext>
            </a:extLst>
          </p:cNvPr>
          <p:cNvSpPr/>
          <p:nvPr/>
        </p:nvSpPr>
        <p:spPr>
          <a:xfrm>
            <a:off x="488534" y="5922867"/>
            <a:ext cx="2750111" cy="7022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000" b="1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11</a:t>
            </a:r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/02/2019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08215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54F128-534B-4CE9-84C0-F23A56D80CA1}"/>
              </a:ext>
            </a:extLst>
          </p:cNvPr>
          <p:cNvSpPr/>
          <p:nvPr/>
        </p:nvSpPr>
        <p:spPr>
          <a:xfrm>
            <a:off x="8114104" y="4378397"/>
            <a:ext cx="367600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齊容容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Iris Qi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B5D744-89E5-460F-A4EE-B2BD8D223416}"/>
              </a:ext>
            </a:extLst>
          </p:cNvPr>
          <p:cNvSpPr/>
          <p:nvPr/>
        </p:nvSpPr>
        <p:spPr>
          <a:xfrm>
            <a:off x="536895" y="140502"/>
            <a:ext cx="11121705" cy="17748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They created a very warm and fun environment to learn in as well.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又創造一個有趣的學習環境。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1D8BC3A-B7FA-40CE-95E6-4DA73403A9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9" t="5872" r="9497" b="15474"/>
          <a:stretch/>
        </p:blipFill>
        <p:spPr>
          <a:xfrm>
            <a:off x="628650" y="2381794"/>
            <a:ext cx="6334235" cy="366598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3E7C860-E701-4A93-82A6-515A860F64BC}"/>
              </a:ext>
            </a:extLst>
          </p:cNvPr>
          <p:cNvSpPr/>
          <p:nvPr/>
        </p:nvSpPr>
        <p:spPr>
          <a:xfrm>
            <a:off x="488534" y="5922867"/>
            <a:ext cx="2750111" cy="7022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000" b="1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11</a:t>
            </a:r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/02/2019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98693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54F128-534B-4CE9-84C0-F23A56D80CA1}"/>
              </a:ext>
            </a:extLst>
          </p:cNvPr>
          <p:cNvSpPr/>
          <p:nvPr/>
        </p:nvSpPr>
        <p:spPr>
          <a:xfrm>
            <a:off x="8114104" y="4378397"/>
            <a:ext cx="367600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齊容容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Iris Qi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B5D744-89E5-460F-A4EE-B2BD8D223416}"/>
              </a:ext>
            </a:extLst>
          </p:cNvPr>
          <p:cNvSpPr/>
          <p:nvPr/>
        </p:nvSpPr>
        <p:spPr>
          <a:xfrm>
            <a:off x="536895" y="140502"/>
            <a:ext cx="11121705" cy="12105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I’m also very grateful for Vivian and Andrew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也感謝 </a:t>
            </a:r>
            <a:r>
              <a:rPr lang="en-US" altLang="zh-TW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Footlight MT Light" panose="0204060206030A020304" pitchFamily="18" charset="0"/>
                <a:ea typeface="TSC FLi L5 TT" panose="02010609030101010101" pitchFamily="49" charset="-120"/>
                <a:cs typeface="Arial" panose="020B0604020202020204" pitchFamily="34" charset="0"/>
              </a:rPr>
              <a:t>Vivian </a:t>
            </a:r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Footlight MT Light" panose="0204060206030A020304" pitchFamily="18" charset="0"/>
                <a:ea typeface="TSC FLi L5 TT" panose="02010609030101010101" pitchFamily="49" charset="-120"/>
                <a:cs typeface="Arial" panose="020B0604020202020204" pitchFamily="34" charset="0"/>
              </a:rPr>
              <a:t>和 </a:t>
            </a:r>
            <a:r>
              <a:rPr lang="en-US" altLang="zh-TW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Footlight MT Light" panose="0204060206030A020304" pitchFamily="18" charset="0"/>
                <a:ea typeface="TSC FLi L5 TT" panose="02010609030101010101" pitchFamily="49" charset="-120"/>
                <a:cs typeface="Arial" panose="020B0604020202020204" pitchFamily="34" charset="0"/>
              </a:rPr>
              <a:t>Andrew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E1EAE8D-E495-4B5D-98B4-991DF6E880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96" y="2271055"/>
            <a:ext cx="5508771" cy="413157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A5E133E-2C95-433B-A5EF-A4DA4C6FD362}"/>
              </a:ext>
            </a:extLst>
          </p:cNvPr>
          <p:cNvSpPr/>
          <p:nvPr/>
        </p:nvSpPr>
        <p:spPr>
          <a:xfrm>
            <a:off x="2208277" y="6048702"/>
            <a:ext cx="2750111" cy="7022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01/25/2020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7057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54F128-534B-4CE9-84C0-F23A56D80CA1}"/>
              </a:ext>
            </a:extLst>
          </p:cNvPr>
          <p:cNvSpPr/>
          <p:nvPr/>
        </p:nvSpPr>
        <p:spPr>
          <a:xfrm>
            <a:off x="8114104" y="4378397"/>
            <a:ext cx="367600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齊容容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Iris Qi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B5D744-89E5-460F-A4EE-B2BD8D223416}"/>
              </a:ext>
            </a:extLst>
          </p:cNvPr>
          <p:cNvSpPr/>
          <p:nvPr/>
        </p:nvSpPr>
        <p:spPr>
          <a:xfrm>
            <a:off x="536895" y="140502"/>
            <a:ext cx="11121705" cy="17748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because we’ve been together since first grade and have been great friends.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從一年級到現在，都是我的好朋友。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6ECBCA2-7DF9-4007-AE1A-8BD425180F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96" y="2271055"/>
            <a:ext cx="5508771" cy="413157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B8212558-E3CC-429F-993C-C1F44CB76B86}"/>
              </a:ext>
            </a:extLst>
          </p:cNvPr>
          <p:cNvSpPr/>
          <p:nvPr/>
        </p:nvSpPr>
        <p:spPr>
          <a:xfrm>
            <a:off x="2208277" y="6048702"/>
            <a:ext cx="2750111" cy="7022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01/25/2020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9287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54F128-534B-4CE9-84C0-F23A56D80CA1}"/>
              </a:ext>
            </a:extLst>
          </p:cNvPr>
          <p:cNvSpPr/>
          <p:nvPr/>
        </p:nvSpPr>
        <p:spPr>
          <a:xfrm>
            <a:off x="8114104" y="4378397"/>
            <a:ext cx="367600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齊容容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Iris Qi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390C0CB-92FD-4A6C-8BCA-D98EC2BF40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5" b="11958"/>
          <a:stretch/>
        </p:blipFill>
        <p:spPr>
          <a:xfrm rot="20787523">
            <a:off x="1400573" y="1418714"/>
            <a:ext cx="4110037" cy="48855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98BA100-1B5E-4D6E-977D-ED7B01EB0C6B}"/>
              </a:ext>
            </a:extLst>
          </p:cNvPr>
          <p:cNvSpPr/>
          <p:nvPr/>
        </p:nvSpPr>
        <p:spPr>
          <a:xfrm>
            <a:off x="1264748" y="6009612"/>
            <a:ext cx="27687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12</a:t>
            </a:r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/11/2021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B5D744-89E5-460F-A4EE-B2BD8D223416}"/>
              </a:ext>
            </a:extLst>
          </p:cNvPr>
          <p:cNvSpPr/>
          <p:nvPr/>
        </p:nvSpPr>
        <p:spPr>
          <a:xfrm>
            <a:off x="536895" y="140502"/>
            <a:ext cx="11121705" cy="17748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finally, I would like to thank everyone at Chinese school.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然後我需要說，我們中文學校的人，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3304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54F128-534B-4CE9-84C0-F23A56D80CA1}"/>
              </a:ext>
            </a:extLst>
          </p:cNvPr>
          <p:cNvSpPr/>
          <p:nvPr/>
        </p:nvSpPr>
        <p:spPr>
          <a:xfrm>
            <a:off x="8114104" y="4378397"/>
            <a:ext cx="367600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齊容容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Iris Qi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B5D744-89E5-460F-A4EE-B2BD8D223416}"/>
              </a:ext>
            </a:extLst>
          </p:cNvPr>
          <p:cNvSpPr/>
          <p:nvPr/>
        </p:nvSpPr>
        <p:spPr>
          <a:xfrm>
            <a:off x="536895" y="140502"/>
            <a:ext cx="11121705" cy="12105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 guys are super cool.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「你們都特別酷！」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D2A9D70-1737-4534-AA90-AE3669FAF8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5" b="11958"/>
          <a:stretch/>
        </p:blipFill>
        <p:spPr>
          <a:xfrm rot="20787523">
            <a:off x="1400573" y="1418714"/>
            <a:ext cx="4110037" cy="488551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B6FE6E7-653A-41D0-B08D-E502CC318801}"/>
              </a:ext>
            </a:extLst>
          </p:cNvPr>
          <p:cNvSpPr/>
          <p:nvPr/>
        </p:nvSpPr>
        <p:spPr>
          <a:xfrm>
            <a:off x="1264748" y="6009612"/>
            <a:ext cx="27687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12</a:t>
            </a:r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/11/2021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06947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54F128-534B-4CE9-84C0-F23A56D80CA1}"/>
              </a:ext>
            </a:extLst>
          </p:cNvPr>
          <p:cNvSpPr/>
          <p:nvPr/>
        </p:nvSpPr>
        <p:spPr>
          <a:xfrm>
            <a:off x="8114104" y="4378397"/>
            <a:ext cx="367600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齊容容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Iris Qi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B5D744-89E5-460F-A4EE-B2BD8D223416}"/>
              </a:ext>
            </a:extLst>
          </p:cNvPr>
          <p:cNvSpPr/>
          <p:nvPr/>
        </p:nvSpPr>
        <p:spPr>
          <a:xfrm>
            <a:off x="536895" y="140502"/>
            <a:ext cx="11121705" cy="12105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will always love this place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我永遠會愛這個地方，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D2C2846-B564-4904-9458-98E19C0A90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2" t="32538" b="11315"/>
          <a:stretch/>
        </p:blipFill>
        <p:spPr>
          <a:xfrm rot="402397">
            <a:off x="1432551" y="1478460"/>
            <a:ext cx="3122615" cy="5028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CC3D8D9-4FA9-4541-9B9E-ADADD7AD256E}"/>
              </a:ext>
            </a:extLst>
          </p:cNvPr>
          <p:cNvSpPr/>
          <p:nvPr/>
        </p:nvSpPr>
        <p:spPr>
          <a:xfrm>
            <a:off x="954240" y="5917280"/>
            <a:ext cx="27687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04/16/2022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22942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54F128-534B-4CE9-84C0-F23A56D80CA1}"/>
              </a:ext>
            </a:extLst>
          </p:cNvPr>
          <p:cNvSpPr/>
          <p:nvPr/>
        </p:nvSpPr>
        <p:spPr>
          <a:xfrm>
            <a:off x="8114104" y="4378397"/>
            <a:ext cx="367600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齊容容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Iris Qi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B5D744-89E5-460F-A4EE-B2BD8D223416}"/>
              </a:ext>
            </a:extLst>
          </p:cNvPr>
          <p:cNvSpPr/>
          <p:nvPr/>
        </p:nvSpPr>
        <p:spPr>
          <a:xfrm>
            <a:off x="536895" y="140502"/>
            <a:ext cx="11121705" cy="12105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it will carry a special place in my heart.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因為它在我的心裡，佔了一個很特別的地位。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443C502-74FD-44A1-9012-7A07521DC3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42" t="32538" b="11315"/>
          <a:stretch/>
        </p:blipFill>
        <p:spPr>
          <a:xfrm rot="402397">
            <a:off x="1432551" y="1478460"/>
            <a:ext cx="3122615" cy="5028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1C21B02-E4C8-42D9-A9A2-FE69F81A9144}"/>
              </a:ext>
            </a:extLst>
          </p:cNvPr>
          <p:cNvSpPr/>
          <p:nvPr/>
        </p:nvSpPr>
        <p:spPr>
          <a:xfrm>
            <a:off x="954240" y="5917280"/>
            <a:ext cx="27687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04/16/2022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2816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54F128-534B-4CE9-84C0-F23A56D80CA1}"/>
              </a:ext>
            </a:extLst>
          </p:cNvPr>
          <p:cNvSpPr/>
          <p:nvPr/>
        </p:nvSpPr>
        <p:spPr>
          <a:xfrm>
            <a:off x="8114104" y="4378397"/>
            <a:ext cx="367600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齊容容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Iris Qi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B5D744-89E5-460F-A4EE-B2BD8D223416}"/>
              </a:ext>
            </a:extLst>
          </p:cNvPr>
          <p:cNvSpPr/>
          <p:nvPr/>
        </p:nvSpPr>
        <p:spPr>
          <a:xfrm>
            <a:off x="536895" y="140502"/>
            <a:ext cx="11121705" cy="12105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Thank you everyone!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謝謝大家！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AFB67C2-A4D3-4F45-B088-551FAFDFB5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6" b="20888"/>
          <a:stretch/>
        </p:blipFill>
        <p:spPr>
          <a:xfrm>
            <a:off x="373215" y="1995184"/>
            <a:ext cx="7409364" cy="37582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07051F49-BEC9-4DE0-89E0-B98B567AD70D}"/>
              </a:ext>
            </a:extLst>
          </p:cNvPr>
          <p:cNvSpPr/>
          <p:nvPr/>
        </p:nvSpPr>
        <p:spPr>
          <a:xfrm>
            <a:off x="5098401" y="5894205"/>
            <a:ext cx="27687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04/16/2022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376230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54F128-534B-4CE9-84C0-F23A56D80CA1}"/>
              </a:ext>
            </a:extLst>
          </p:cNvPr>
          <p:cNvSpPr/>
          <p:nvPr/>
        </p:nvSpPr>
        <p:spPr>
          <a:xfrm>
            <a:off x="8114104" y="4378397"/>
            <a:ext cx="367600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齊容容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Iris Qi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B5D744-89E5-460F-A4EE-B2BD8D223416}"/>
              </a:ext>
            </a:extLst>
          </p:cNvPr>
          <p:cNvSpPr/>
          <p:nvPr/>
        </p:nvSpPr>
        <p:spPr>
          <a:xfrm>
            <a:off x="503339" y="140502"/>
            <a:ext cx="11358694" cy="233910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This is kind of sad for me because I have been coming here ever since I was very young.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我覺得有一點兒難過，因為我從小的時候就來到這兒了。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E9F4832-3AA9-4A79-99A0-B100C241B4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18" r="71281" b="30276"/>
          <a:stretch/>
        </p:blipFill>
        <p:spPr>
          <a:xfrm>
            <a:off x="885001" y="2768367"/>
            <a:ext cx="4339800" cy="3513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EA81FB7D-2BB9-4A88-98A4-AD8758215CF2}"/>
              </a:ext>
            </a:extLst>
          </p:cNvPr>
          <p:cNvSpPr/>
          <p:nvPr/>
        </p:nvSpPr>
        <p:spPr>
          <a:xfrm>
            <a:off x="4637008" y="5977251"/>
            <a:ext cx="27687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02/07/2015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6527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54F128-534B-4CE9-84C0-F23A56D80CA1}"/>
              </a:ext>
            </a:extLst>
          </p:cNvPr>
          <p:cNvSpPr/>
          <p:nvPr/>
        </p:nvSpPr>
        <p:spPr>
          <a:xfrm>
            <a:off x="8114104" y="4378397"/>
            <a:ext cx="367600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齊容容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Iris Qi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B5D744-89E5-460F-A4EE-B2BD8D223416}"/>
              </a:ext>
            </a:extLst>
          </p:cNvPr>
          <p:cNvSpPr/>
          <p:nvPr/>
        </p:nvSpPr>
        <p:spPr>
          <a:xfrm>
            <a:off x="628650" y="140502"/>
            <a:ext cx="11029950" cy="17748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Every year I would watch the older kids graduate,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每年我看到那些大哥哥和大姐姐畢業，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ED79662-82D5-438E-8D1B-29BEC2C7E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7" t="14801" r="28715" b="29052"/>
          <a:stretch/>
        </p:blipFill>
        <p:spPr>
          <a:xfrm rot="20870310">
            <a:off x="889404" y="1957666"/>
            <a:ext cx="4047347" cy="43402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9688A237-AB0C-40E6-8263-EEBAE8CA3CD7}"/>
              </a:ext>
            </a:extLst>
          </p:cNvPr>
          <p:cNvSpPr/>
          <p:nvPr/>
        </p:nvSpPr>
        <p:spPr>
          <a:xfrm>
            <a:off x="3680662" y="5917280"/>
            <a:ext cx="27687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02/08/2016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7230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54F128-534B-4CE9-84C0-F23A56D80CA1}"/>
              </a:ext>
            </a:extLst>
          </p:cNvPr>
          <p:cNvSpPr/>
          <p:nvPr/>
        </p:nvSpPr>
        <p:spPr>
          <a:xfrm>
            <a:off x="8114104" y="4378397"/>
            <a:ext cx="367600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齊容容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Iris Qi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B5D744-89E5-460F-A4EE-B2BD8D223416}"/>
              </a:ext>
            </a:extLst>
          </p:cNvPr>
          <p:cNvSpPr/>
          <p:nvPr/>
        </p:nvSpPr>
        <p:spPr>
          <a:xfrm>
            <a:off x="628650" y="140502"/>
            <a:ext cx="11029950" cy="17748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never thought I would one day be here giving this speech.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沒有想到我有一天也會離開這裡。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5B18FB9-5ED3-4745-9C9B-43091A91C6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7" t="14801" r="28715" b="29052"/>
          <a:stretch/>
        </p:blipFill>
        <p:spPr>
          <a:xfrm rot="20870310">
            <a:off x="889404" y="1957666"/>
            <a:ext cx="4047347" cy="43402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EFE8054-7F3C-4DA0-80A3-6A2A520747B5}"/>
              </a:ext>
            </a:extLst>
          </p:cNvPr>
          <p:cNvSpPr/>
          <p:nvPr/>
        </p:nvSpPr>
        <p:spPr>
          <a:xfrm>
            <a:off x="3680662" y="5917280"/>
            <a:ext cx="27687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02/08/2016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8293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54F128-534B-4CE9-84C0-F23A56D80CA1}"/>
              </a:ext>
            </a:extLst>
          </p:cNvPr>
          <p:cNvSpPr/>
          <p:nvPr/>
        </p:nvSpPr>
        <p:spPr>
          <a:xfrm>
            <a:off x="8114104" y="4378397"/>
            <a:ext cx="367600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齊容容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Iris Qi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B5D744-89E5-460F-A4EE-B2BD8D223416}"/>
              </a:ext>
            </a:extLst>
          </p:cNvPr>
          <p:cNvSpPr/>
          <p:nvPr/>
        </p:nvSpPr>
        <p:spPr>
          <a:xfrm>
            <a:off x="628650" y="140502"/>
            <a:ext cx="11029950" cy="17748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ut right now, my classmates and I have grown up and are also going to graduate.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現在，我和我的同學長大了，也要畢業了。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75FCA1C-3434-4294-8387-5B7FA07AB5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5" t="4771" r="3296" b="8287"/>
          <a:stretch/>
        </p:blipFill>
        <p:spPr>
          <a:xfrm rot="21154216">
            <a:off x="793362" y="2506038"/>
            <a:ext cx="5673075" cy="36943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171CF8CB-E962-467A-B86F-486087969C1F}"/>
              </a:ext>
            </a:extLst>
          </p:cNvPr>
          <p:cNvSpPr/>
          <p:nvPr/>
        </p:nvSpPr>
        <p:spPr>
          <a:xfrm>
            <a:off x="4626093" y="5917280"/>
            <a:ext cx="27687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04/30/2016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2389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54F128-534B-4CE9-84C0-F23A56D80CA1}"/>
              </a:ext>
            </a:extLst>
          </p:cNvPr>
          <p:cNvSpPr/>
          <p:nvPr/>
        </p:nvSpPr>
        <p:spPr>
          <a:xfrm>
            <a:off x="8114104" y="4378397"/>
            <a:ext cx="367600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齊容容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Iris Qi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B5D744-89E5-460F-A4EE-B2BD8D223416}"/>
              </a:ext>
            </a:extLst>
          </p:cNvPr>
          <p:cNvSpPr/>
          <p:nvPr/>
        </p:nvSpPr>
        <p:spPr>
          <a:xfrm>
            <a:off x="628650" y="140502"/>
            <a:ext cx="11029950" cy="17748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When I was younger, I never wanted to come to Chinese school,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我小時候不會想要來中文學校， 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CDA78B8-1A50-48AB-88FE-CB8F16487C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5" t="4771" r="3296" b="8287"/>
          <a:stretch/>
        </p:blipFill>
        <p:spPr>
          <a:xfrm rot="21154216">
            <a:off x="793362" y="2506038"/>
            <a:ext cx="5673075" cy="36943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7725787-4BA9-4095-A753-4E4502EF62E7}"/>
              </a:ext>
            </a:extLst>
          </p:cNvPr>
          <p:cNvSpPr/>
          <p:nvPr/>
        </p:nvSpPr>
        <p:spPr>
          <a:xfrm>
            <a:off x="4626093" y="5917280"/>
            <a:ext cx="27687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04/30/2016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2101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54F128-534B-4CE9-84C0-F23A56D80CA1}"/>
              </a:ext>
            </a:extLst>
          </p:cNvPr>
          <p:cNvSpPr/>
          <p:nvPr/>
        </p:nvSpPr>
        <p:spPr>
          <a:xfrm>
            <a:off x="8114104" y="4378397"/>
            <a:ext cx="367600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齊容容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Iris Qi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B5D744-89E5-460F-A4EE-B2BD8D223416}"/>
              </a:ext>
            </a:extLst>
          </p:cNvPr>
          <p:cNvSpPr/>
          <p:nvPr/>
        </p:nvSpPr>
        <p:spPr>
          <a:xfrm>
            <a:off x="628650" y="140502"/>
            <a:ext cx="11029950" cy="12105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but now I enjoy coming here.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但是我現在特別喜歡這個地方。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7AA7EB6-9736-4F07-B145-B6AB71DC77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8" r="71038" b="25505"/>
          <a:stretch/>
        </p:blipFill>
        <p:spPr>
          <a:xfrm>
            <a:off x="679508" y="2376761"/>
            <a:ext cx="2544144" cy="37293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8D111D10-977F-43AE-916D-126354C62F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2" t="24067" r="20239" b="6576"/>
          <a:stretch/>
        </p:blipFill>
        <p:spPr>
          <a:xfrm rot="567348">
            <a:off x="3271771" y="2329927"/>
            <a:ext cx="3158925" cy="43367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83CF2D8-266C-4BFD-8A9C-E698A3BC6902}"/>
              </a:ext>
            </a:extLst>
          </p:cNvPr>
          <p:cNvSpPr/>
          <p:nvPr/>
        </p:nvSpPr>
        <p:spPr>
          <a:xfrm>
            <a:off x="617560" y="6064212"/>
            <a:ext cx="27687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12</a:t>
            </a:r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/10/2016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0865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54F128-534B-4CE9-84C0-F23A56D80CA1}"/>
              </a:ext>
            </a:extLst>
          </p:cNvPr>
          <p:cNvSpPr/>
          <p:nvPr/>
        </p:nvSpPr>
        <p:spPr>
          <a:xfrm>
            <a:off x="8114104" y="4378397"/>
            <a:ext cx="3676006" cy="22467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r"/>
            <a:r>
              <a:rPr lang="zh-TW" altLang="en-US" sz="8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</a:rPr>
              <a:t>齊容容</a:t>
            </a:r>
            <a:endParaRPr lang="en-US" altLang="zh-TW" sz="8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</a:endParaRPr>
          </a:p>
          <a:p>
            <a:pPr algn="r">
              <a:lnSpc>
                <a:spcPts val="24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Iris Qi</a:t>
            </a:r>
          </a:p>
          <a:p>
            <a:pPr algn="r">
              <a:lnSpc>
                <a:spcPts val="4800"/>
              </a:lnSpc>
            </a:pPr>
            <a:r>
              <a:rPr lang="en-US" altLang="zh-TW" sz="4000" b="1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Broadway" panose="04040905080002020502" pitchFamily="82" charset="0"/>
              </a:rPr>
              <a:t>Class of 2022</a:t>
            </a:r>
            <a:endParaRPr lang="zh-TW" altLang="en-US" sz="4000" b="1" dirty="0">
              <a:ln w="6600">
                <a:solidFill>
                  <a:srgbClr val="7030A0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Broadway" panose="04040905080002020502" pitchFamily="82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B5D744-89E5-460F-A4EE-B2BD8D223416}"/>
              </a:ext>
            </a:extLst>
          </p:cNvPr>
          <p:cNvSpPr/>
          <p:nvPr/>
        </p:nvSpPr>
        <p:spPr>
          <a:xfrm>
            <a:off x="628650" y="140502"/>
            <a:ext cx="11029950" cy="17748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400"/>
              </a:lnSpc>
            </a:pPr>
            <a:r>
              <a:rPr lang="en-US" altLang="zh-TW" sz="4000" b="1" cap="none" spc="0" dirty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 also never used to think that learning Chinese was something useful,</a:t>
            </a:r>
          </a:p>
          <a:p>
            <a:pPr algn="r"/>
            <a:r>
              <a:rPr lang="zh-TW" altLang="en-US" sz="3600" b="1" dirty="0">
                <a:ln w="9525">
                  <a:solidFill>
                    <a:srgbClr val="7030A0"/>
                  </a:solidFill>
                  <a:prstDash val="solid"/>
                </a:ln>
                <a:solidFill>
                  <a:srgbClr val="FFFF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SC FLi L5 TT" panose="02010609030101010101" pitchFamily="49" charset="-120"/>
                <a:ea typeface="TSC FLi L5 TT" panose="02010609030101010101" pitchFamily="49" charset="-120"/>
                <a:cs typeface="Arial" panose="020B0604020202020204" pitchFamily="34" charset="0"/>
              </a:rPr>
              <a:t>雖然這個地方給我溫暖及安全的感覺，</a:t>
            </a:r>
            <a:endParaRPr lang="zh-TW" altLang="en-US" sz="3600" b="1" cap="none" spc="0" dirty="0">
              <a:ln w="9525">
                <a:solidFill>
                  <a:srgbClr val="7030A0"/>
                </a:solidFill>
                <a:prstDash val="solid"/>
              </a:ln>
              <a:solidFill>
                <a:srgbClr val="FFFFCC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SC FLi L5 TT" panose="02010609030101010101" pitchFamily="49" charset="-120"/>
              <a:ea typeface="TSC FLi L5 TT" panose="02010609030101010101" pitchFamily="49" charset="-120"/>
              <a:cs typeface="Arial" panose="020B0604020202020204" pitchFamily="34" charset="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75A733B-50D9-46F4-8BF7-EDF52AF1D9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8" r="71038" b="25505"/>
          <a:stretch/>
        </p:blipFill>
        <p:spPr>
          <a:xfrm>
            <a:off x="679508" y="2376761"/>
            <a:ext cx="2544144" cy="37293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EB845F9E-6979-4740-8CF0-4D2CDD42CA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2" t="24067" r="20239" b="6576"/>
          <a:stretch/>
        </p:blipFill>
        <p:spPr>
          <a:xfrm rot="567348">
            <a:off x="3271771" y="2329927"/>
            <a:ext cx="3158925" cy="43367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2144005-CEDE-47B8-8738-CF547F3DB11C}"/>
              </a:ext>
            </a:extLst>
          </p:cNvPr>
          <p:cNvSpPr/>
          <p:nvPr/>
        </p:nvSpPr>
        <p:spPr>
          <a:xfrm>
            <a:off x="617560" y="6064212"/>
            <a:ext cx="27687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4000" b="1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12</a:t>
            </a:r>
            <a:r>
              <a:rPr lang="en-US" altLang="zh-TW" sz="4000" b="1" cap="none" spc="50" dirty="0">
                <a:ln w="19050" cmpd="sng">
                  <a:solidFill>
                    <a:srgbClr val="FF000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/10/2016</a:t>
            </a:r>
            <a:endParaRPr lang="zh-TW" altLang="en-US" sz="4000" b="1" cap="none" spc="50" dirty="0">
              <a:ln w="19050" cmpd="sng">
                <a:solidFill>
                  <a:srgbClr val="FF000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0932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</TotalTime>
  <Words>889</Words>
  <Application>Microsoft Office PowerPoint</Application>
  <PresentationFormat>寬螢幕</PresentationFormat>
  <Paragraphs>172</Paragraphs>
  <Slides>29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6" baseType="lpstr">
      <vt:lpstr>TSC FLi L5 TT</vt:lpstr>
      <vt:lpstr>Arial</vt:lpstr>
      <vt:lpstr>Broadway</vt:lpstr>
      <vt:lpstr>Calibri</vt:lpstr>
      <vt:lpstr>Calibri Light</vt:lpstr>
      <vt:lpstr>Footlight MT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Chao-Hsu Yao</dc:creator>
  <cp:lastModifiedBy>Chao-Hsu Yao</cp:lastModifiedBy>
  <cp:revision>76</cp:revision>
  <dcterms:created xsi:type="dcterms:W3CDTF">2022-04-25T16:24:48Z</dcterms:created>
  <dcterms:modified xsi:type="dcterms:W3CDTF">2022-04-25T19:25:41Z</dcterms:modified>
</cp:coreProperties>
</file>