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5" r:id="rId5"/>
    <p:sldId id="258" r:id="rId6"/>
    <p:sldId id="280" r:id="rId7"/>
    <p:sldId id="279" r:id="rId8"/>
    <p:sldId id="278" r:id="rId9"/>
    <p:sldId id="277" r:id="rId10"/>
    <p:sldId id="276" r:id="rId11"/>
    <p:sldId id="275" r:id="rId12"/>
    <p:sldId id="259" r:id="rId13"/>
    <p:sldId id="272" r:id="rId14"/>
    <p:sldId id="260" r:id="rId15"/>
    <p:sldId id="271" r:id="rId16"/>
    <p:sldId id="261" r:id="rId17"/>
    <p:sldId id="274" r:id="rId18"/>
    <p:sldId id="262" r:id="rId19"/>
    <p:sldId id="270" r:id="rId20"/>
    <p:sldId id="268" r:id="rId21"/>
    <p:sldId id="264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9" r:id="rId32"/>
    <p:sldId id="273" r:id="rId33"/>
    <p:sldId id="269" r:id="rId34"/>
    <p:sldId id="266" r:id="rId35"/>
    <p:sldId id="267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0000"/>
    <a:srgbClr val="0E192C"/>
    <a:srgbClr val="192C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692F28-5F87-48A1-9AA3-06857B735F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62DD5D8-FD0C-4AE2-8C51-54B0479D00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B476F44-F521-4D04-98D1-389BA8B37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46E8-156B-4CAC-837D-A66A47DC2DCC}" type="datetimeFigureOut">
              <a:rPr lang="zh-TW" altLang="en-US" smtClean="0"/>
              <a:t>2021/5/6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CC68FE3-D718-4550-A530-F205E35EF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427F77A-75CB-4D85-A48F-25F80CE3E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4798-F9BB-4DFD-8CBD-C5B8802FAD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3995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88819F-EE67-4A35-8205-F77F8A42C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C9979B1-24F9-4878-9081-65E581ED5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0624B6C-2224-4DD2-9536-A014E3A96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46E8-156B-4CAC-837D-A66A47DC2DCC}" type="datetimeFigureOut">
              <a:rPr lang="zh-TW" altLang="en-US" smtClean="0"/>
              <a:t>2021/5/6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E929E9-8F30-4BCD-AEF2-2A98FDED3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D359E42-FA68-4A22-8479-38563F045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4798-F9BB-4DFD-8CBD-C5B8802FAD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0648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78E7B7A7-82FC-4D61-9AFE-90F28BADF3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F9D4F9A-87ED-4F25-99B8-70B1CB195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DD2BEBF-F090-46FD-9F5D-CA0AAA251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46E8-156B-4CAC-837D-A66A47DC2DCC}" type="datetimeFigureOut">
              <a:rPr lang="zh-TW" altLang="en-US" smtClean="0"/>
              <a:t>2021/5/6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3F7CD40-9E0D-4882-A302-719C77BED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874616E-1BEC-4472-B1E5-8A8CBED38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4798-F9BB-4DFD-8CBD-C5B8802FAD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5102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C8B353-44B1-4CC2-AC81-D0A167915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FA195D-65F3-4109-B484-BC8C53F99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20C058B-8912-46F7-9101-181C51C46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46E8-156B-4CAC-837D-A66A47DC2DCC}" type="datetimeFigureOut">
              <a:rPr lang="zh-TW" altLang="en-US" smtClean="0"/>
              <a:t>2021/5/6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E2EF918-8054-4587-B5FB-81254528E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47AF0B5-247B-4F3D-A922-9AFD0B193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4798-F9BB-4DFD-8CBD-C5B8802FAD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186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F73A71-03B6-4D1E-A5D9-0367D26B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8042B21-3B72-4E2E-B291-AE11383BD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6F0084F-AC79-42E1-9823-CB1D67BB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46E8-156B-4CAC-837D-A66A47DC2DCC}" type="datetimeFigureOut">
              <a:rPr lang="zh-TW" altLang="en-US" smtClean="0"/>
              <a:t>2021/5/6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B2D60F7-AC57-4AE2-9D66-973E2106F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3450684-094E-4A32-9766-22391CC2B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4798-F9BB-4DFD-8CBD-C5B8802FAD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972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6FFBCD-7ADB-4683-9F71-9C6D2D2E5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6D35D4C-3EDE-4E8D-96C7-C9DCB9ED1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8BD9D46-2395-43D9-B96E-5AB464475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CC35BBF-C967-4855-86C0-847518D31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46E8-156B-4CAC-837D-A66A47DC2DCC}" type="datetimeFigureOut">
              <a:rPr lang="zh-TW" altLang="en-US" smtClean="0"/>
              <a:t>2021/5/6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4846F1F-79A7-4169-85B7-762B70A0C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07D3921-B161-45CC-B4DC-86EB5BD23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4798-F9BB-4DFD-8CBD-C5B8802FAD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181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7560E2-C303-46BF-929F-8FA2D739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B680F32-FB4A-406B-948A-26D5D8EAD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9BBA5DE-BB67-482B-A30A-B14A82BC5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8E608C7-ABA9-4359-9E81-BA01D8FE9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5025D31-9A4B-4D53-AD72-86DF3EEDC2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90334A7-AB59-4C4E-83EE-A5AAD52D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46E8-156B-4CAC-837D-A66A47DC2DCC}" type="datetimeFigureOut">
              <a:rPr lang="zh-TW" altLang="en-US" smtClean="0"/>
              <a:t>2021/5/6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56083D5-EFE5-4608-B5DF-211D34AFD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7345CAD-A9F0-4129-A714-106C813F7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4798-F9BB-4DFD-8CBD-C5B8802FAD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0657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E42FFC-BA5E-4D1E-BE1C-B36DB696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66DC0F5-B135-42C9-BE65-71EA9A170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46E8-156B-4CAC-837D-A66A47DC2DCC}" type="datetimeFigureOut">
              <a:rPr lang="zh-TW" altLang="en-US" smtClean="0"/>
              <a:t>2021/5/6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406B610-990F-4812-BA04-B492B2DAE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641CDB2-D4F5-4632-A0A7-59AEED427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4798-F9BB-4DFD-8CBD-C5B8802FAD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1559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90331AB-F45C-4763-B287-05DF49B69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46E8-156B-4CAC-837D-A66A47DC2DCC}" type="datetimeFigureOut">
              <a:rPr lang="zh-TW" altLang="en-US" smtClean="0"/>
              <a:t>2021/5/6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6C08416-DB66-419C-BAB1-7E259B96C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8E6B15E-6E4C-4E3A-A576-F9E471B7E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4798-F9BB-4DFD-8CBD-C5B8802FAD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4498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C7C5EF-EFCB-4CD7-A673-38FCFA883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3CB29EF-FEA5-45B9-829E-FA57A09D6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0D405E7-4C01-45F2-B8C8-B030DED05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ACD2EEF-FAEE-4FCF-B518-0EB4D092E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46E8-156B-4CAC-837D-A66A47DC2DCC}" type="datetimeFigureOut">
              <a:rPr lang="zh-TW" altLang="en-US" smtClean="0"/>
              <a:t>2021/5/6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6C6C6EE-7736-4131-862C-A7B9A49FA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192076B-96B0-4025-8F22-1722B4E48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4798-F9BB-4DFD-8CBD-C5B8802FAD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1844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E714E9-350D-40F3-8786-78819FA73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2180976-EDA9-490F-BEB1-8E721EE07B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C409FE8-8C3D-4265-BC22-1C7371684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09202A8-347A-4612-88A8-6732F3267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46E8-156B-4CAC-837D-A66A47DC2DCC}" type="datetimeFigureOut">
              <a:rPr lang="zh-TW" altLang="en-US" smtClean="0"/>
              <a:t>2021/5/6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5EEDA2C-A19F-4359-923C-5AC7BD594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990E235-4CB4-4595-88E5-EED921364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4798-F9BB-4DFD-8CBD-C5B8802FAD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4245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B81B46D-C88E-4AB2-8AF4-A27B83F8C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88E5C13-2CF6-4F4A-8FFF-608C944B1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1F4289D-287F-49DE-908C-98F807AFD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846E8-156B-4CAC-837D-A66A47DC2DCC}" type="datetimeFigureOut">
              <a:rPr lang="zh-TW" altLang="en-US" smtClean="0"/>
              <a:t>2021/5/6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A9EDC8D-01DA-4ECC-AA4B-0BA28A16A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947F01C-D355-4E87-BCA9-7217AE2AE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C4798-F9BB-4DFD-8CBD-C5B8802FAD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308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slide" Target="slide2.xml"/><Relationship Id="rId9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package" Target="../embeddings/Microsoft_PowerPoint_Presentation.pptx"/><Relationship Id="rId5" Type="http://schemas.openxmlformats.org/officeDocument/2006/relationships/slide" Target="slide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19.xml"/><Relationship Id="rId18" Type="http://schemas.microsoft.com/office/2007/relationships/hdphoto" Target="../media/hdphoto4.wdp"/><Relationship Id="rId26" Type="http://schemas.openxmlformats.org/officeDocument/2006/relationships/slide" Target="slide8.xml"/><Relationship Id="rId3" Type="http://schemas.openxmlformats.org/officeDocument/2006/relationships/slide" Target="slide5.xml"/><Relationship Id="rId21" Type="http://schemas.openxmlformats.org/officeDocument/2006/relationships/slide" Target="slide17.xml"/><Relationship Id="rId7" Type="http://schemas.openxmlformats.org/officeDocument/2006/relationships/slide" Target="slide14.xml"/><Relationship Id="rId12" Type="http://schemas.microsoft.com/office/2007/relationships/hdphoto" Target="../media/hdphoto2.wdp"/><Relationship Id="rId17" Type="http://schemas.openxmlformats.org/officeDocument/2006/relationships/image" Target="../media/image8.png"/><Relationship Id="rId25" Type="http://schemas.openxmlformats.org/officeDocument/2006/relationships/slide" Target="slide9.xml"/><Relationship Id="rId2" Type="http://schemas.openxmlformats.org/officeDocument/2006/relationships/image" Target="../media/image2.png"/><Relationship Id="rId16" Type="http://schemas.openxmlformats.org/officeDocument/2006/relationships/slide" Target="slide15.xml"/><Relationship Id="rId20" Type="http://schemas.microsoft.com/office/2007/relationships/hdphoto" Target="../media/hdphoto5.wdp"/><Relationship Id="rId29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11" Type="http://schemas.openxmlformats.org/officeDocument/2006/relationships/image" Target="../media/image6.png"/><Relationship Id="rId24" Type="http://schemas.openxmlformats.org/officeDocument/2006/relationships/slide" Target="slide10.xml"/><Relationship Id="rId5" Type="http://schemas.microsoft.com/office/2007/relationships/hdphoto" Target="../media/hdphoto1.wdp"/><Relationship Id="rId15" Type="http://schemas.microsoft.com/office/2007/relationships/hdphoto" Target="../media/hdphoto3.wdp"/><Relationship Id="rId23" Type="http://schemas.openxmlformats.org/officeDocument/2006/relationships/slide" Target="slide11.xml"/><Relationship Id="rId28" Type="http://schemas.openxmlformats.org/officeDocument/2006/relationships/slide" Target="slide6.xml"/><Relationship Id="rId10" Type="http://schemas.openxmlformats.org/officeDocument/2006/relationships/slide" Target="slide20.xml"/><Relationship Id="rId19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slide" Target="slide18.xml"/><Relationship Id="rId14" Type="http://schemas.openxmlformats.org/officeDocument/2006/relationships/image" Target="../media/image7.png"/><Relationship Id="rId22" Type="http://schemas.openxmlformats.org/officeDocument/2006/relationships/image" Target="../media/image10.png"/><Relationship Id="rId27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4.wdp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microsoft.com/office/2007/relationships/hdphoto" Target="../media/hdphoto13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slide" Target="slide3.xml"/><Relationship Id="rId9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25.xml"/><Relationship Id="rId18" Type="http://schemas.openxmlformats.org/officeDocument/2006/relationships/slide" Target="slide30.xml"/><Relationship Id="rId3" Type="http://schemas.openxmlformats.org/officeDocument/2006/relationships/slide" Target="slide29.xml"/><Relationship Id="rId7" Type="http://schemas.openxmlformats.org/officeDocument/2006/relationships/slide" Target="slide33.xml"/><Relationship Id="rId12" Type="http://schemas.openxmlformats.org/officeDocument/2006/relationships/slide" Target="slide24.xml"/><Relationship Id="rId17" Type="http://schemas.openxmlformats.org/officeDocument/2006/relationships/slide" Target="slide28.xml"/><Relationship Id="rId2" Type="http://schemas.openxmlformats.org/officeDocument/2006/relationships/image" Target="../media/image3.jpg"/><Relationship Id="rId16" Type="http://schemas.openxmlformats.org/officeDocument/2006/relationships/slide" Target="slide27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slide" Target="slide23.xml"/><Relationship Id="rId5" Type="http://schemas.openxmlformats.org/officeDocument/2006/relationships/slide" Target="slide21.xml"/><Relationship Id="rId15" Type="http://schemas.openxmlformats.org/officeDocument/2006/relationships/slide" Target="slide26.xml"/><Relationship Id="rId10" Type="http://schemas.openxmlformats.org/officeDocument/2006/relationships/slide" Target="slide22.xml"/><Relationship Id="rId19" Type="http://schemas.openxmlformats.org/officeDocument/2006/relationships/image" Target="../media/image14.png"/><Relationship Id="rId4" Type="http://schemas.openxmlformats.org/officeDocument/2006/relationships/slide" Target="slide18.xml"/><Relationship Id="rId9" Type="http://schemas.openxmlformats.org/officeDocument/2006/relationships/image" Target="../media/image13.png"/><Relationship Id="rId14" Type="http://schemas.openxmlformats.org/officeDocument/2006/relationships/slide" Target="slide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4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slide" Target="slide3.xml"/><Relationship Id="rId7" Type="http://schemas.openxmlformats.org/officeDocument/2006/relationships/image" Target="../media/image50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11" Type="http://schemas.openxmlformats.org/officeDocument/2006/relationships/image" Target="../media/image54.jpg"/><Relationship Id="rId5" Type="http://schemas.openxmlformats.org/officeDocument/2006/relationships/image" Target="../media/image49.png"/><Relationship Id="rId10" Type="http://schemas.openxmlformats.org/officeDocument/2006/relationships/image" Target="../media/image53.jpg"/><Relationship Id="rId4" Type="http://schemas.openxmlformats.org/officeDocument/2006/relationships/image" Target="../media/image13.png"/><Relationship Id="rId9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microsoft.com/office/2007/relationships/hdphoto" Target="../media/hdphoto26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microsoft.com/office/2007/relationships/hdphoto" Target="../media/hdphoto6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7.wdp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8.wdp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41.xml"/><Relationship Id="rId3" Type="http://schemas.openxmlformats.org/officeDocument/2006/relationships/slide" Target="slide16.xml"/><Relationship Id="rId7" Type="http://schemas.microsoft.com/office/2007/relationships/hdphoto" Target="../media/hdphoto6.wdp"/><Relationship Id="rId12" Type="http://schemas.openxmlformats.org/officeDocument/2006/relationships/slide" Target="slide40.xml"/><Relationship Id="rId2" Type="http://schemas.openxmlformats.org/officeDocument/2006/relationships/image" Target="../media/image4.jpg"/><Relationship Id="rId16" Type="http://schemas.openxmlformats.org/officeDocument/2006/relationships/slide" Target="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slide" Target="slide39.xml"/><Relationship Id="rId5" Type="http://schemas.openxmlformats.org/officeDocument/2006/relationships/slide" Target="slide35.xml"/><Relationship Id="rId15" Type="http://schemas.openxmlformats.org/officeDocument/2006/relationships/slide" Target="slide43.xml"/><Relationship Id="rId10" Type="http://schemas.openxmlformats.org/officeDocument/2006/relationships/slide" Target="slide38.xml"/><Relationship Id="rId4" Type="http://schemas.openxmlformats.org/officeDocument/2006/relationships/slide" Target="slide34.xml"/><Relationship Id="rId9" Type="http://schemas.openxmlformats.org/officeDocument/2006/relationships/slide" Target="slide37.xml"/><Relationship Id="rId14" Type="http://schemas.openxmlformats.org/officeDocument/2006/relationships/slide" Target="slide4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9.wdp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0.wdp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1.wdp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2.wdp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3.wdp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CFCB3664-F48D-4294-A73B-C58501B8F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471" y="3523771"/>
            <a:ext cx="4145288" cy="2621285"/>
          </a:xfrm>
          <a:prstGeom prst="rect">
            <a:avLst/>
          </a:prstGeom>
        </p:spPr>
      </p:pic>
      <p:pic>
        <p:nvPicPr>
          <p:cNvPr id="5" name="圖片 4">
            <a:hlinkClick r:id="rId4" action="ppaction://hlinksldjump"/>
            <a:extLst>
              <a:ext uri="{FF2B5EF4-FFF2-40B4-BE49-F238E27FC236}">
                <a16:creationId xmlns:a16="http://schemas.microsoft.com/office/drawing/2014/main" id="{0152FEBA-AD27-4432-B112-9AFA1400F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3691">
            <a:off x="1249960" y="285294"/>
            <a:ext cx="4697834" cy="3293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圖片 8">
            <a:hlinkClick r:id="rId6" action="ppaction://hlinksldjump"/>
            <a:extLst>
              <a:ext uri="{FF2B5EF4-FFF2-40B4-BE49-F238E27FC236}">
                <a16:creationId xmlns:a16="http://schemas.microsoft.com/office/drawing/2014/main" id="{5B1B873D-A8C4-4D8D-8233-F72578D673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762" y="3523771"/>
            <a:ext cx="4594263" cy="2898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圖片 6">
            <a:hlinkClick r:id="rId8" action="ppaction://hlinksldjump"/>
            <a:extLst>
              <a:ext uri="{FF2B5EF4-FFF2-40B4-BE49-F238E27FC236}">
                <a16:creationId xmlns:a16="http://schemas.microsoft.com/office/drawing/2014/main" id="{2EE7AD01-F095-480F-9F7B-9A4065AE7F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9017">
            <a:off x="5942302" y="473283"/>
            <a:ext cx="5168704" cy="3305958"/>
          </a:xfrm>
          <a:prstGeom prst="roundRect">
            <a:avLst>
              <a:gd name="adj" fmla="val 21851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566CC3F-ACB5-4746-9E73-1C51C11B890B}"/>
              </a:ext>
            </a:extLst>
          </p:cNvPr>
          <p:cNvSpPr/>
          <p:nvPr/>
        </p:nvSpPr>
        <p:spPr>
          <a:xfrm>
            <a:off x="3229762" y="52487"/>
            <a:ext cx="1569661" cy="923330"/>
          </a:xfrm>
          <a:prstGeom prst="rect">
            <a:avLst/>
          </a:prstGeom>
          <a:noFill/>
          <a:effectLst>
            <a:glow rad="127000">
              <a:srgbClr val="FF0000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0000"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教室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AB8FEE4-A739-412D-8374-2767C46B4C48}"/>
              </a:ext>
            </a:extLst>
          </p:cNvPr>
          <p:cNvSpPr/>
          <p:nvPr/>
        </p:nvSpPr>
        <p:spPr>
          <a:xfrm>
            <a:off x="6480758" y="372150"/>
            <a:ext cx="1569660" cy="923330"/>
          </a:xfrm>
          <a:prstGeom prst="rect">
            <a:avLst/>
          </a:prstGeom>
          <a:noFill/>
          <a:effectLst>
            <a:glow rad="127000">
              <a:srgbClr val="FF0000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0000"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廚房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CDAC130-85EF-4826-B855-72F6C31FD093}"/>
              </a:ext>
            </a:extLst>
          </p:cNvPr>
          <p:cNvSpPr/>
          <p:nvPr/>
        </p:nvSpPr>
        <p:spPr>
          <a:xfrm>
            <a:off x="2401510" y="5114701"/>
            <a:ext cx="1569660" cy="923330"/>
          </a:xfrm>
          <a:prstGeom prst="rect">
            <a:avLst/>
          </a:prstGeom>
          <a:noFill/>
          <a:effectLst>
            <a:glow rad="127000">
              <a:srgbClr val="FF0000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0000"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客廳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F3A5F93-22B3-4E62-AED0-9AC69CAF769D}"/>
              </a:ext>
            </a:extLst>
          </p:cNvPr>
          <p:cNvSpPr/>
          <p:nvPr/>
        </p:nvSpPr>
        <p:spPr>
          <a:xfrm>
            <a:off x="8305676" y="4404006"/>
            <a:ext cx="31984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oadway" panose="04040905080002020502" pitchFamily="82" charset="0"/>
              </a:rPr>
              <a:t>1</a:t>
            </a:r>
            <a:r>
              <a:rPr lang="en-US" altLang="zh-TW" sz="6000" baseline="30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oadway" panose="04040905080002020502" pitchFamily="82" charset="0"/>
              </a:rPr>
              <a:t>st</a:t>
            </a:r>
            <a:r>
              <a:rPr lang="en-US" altLang="zh-TW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oadway" panose="04040905080002020502" pitchFamily="82" charset="0"/>
              </a:rPr>
              <a:t> Clue</a:t>
            </a:r>
            <a:endParaRPr lang="zh-TW" altLang="en-US" sz="6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roadway" panose="04040905080002020502" pitchFamily="82" charset="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B5985BE-B654-4842-8F5C-B3711AE3CEE6}"/>
              </a:ext>
            </a:extLst>
          </p:cNvPr>
          <p:cNvSpPr/>
          <p:nvPr/>
        </p:nvSpPr>
        <p:spPr>
          <a:xfrm rot="20616279">
            <a:off x="47933" y="2174308"/>
            <a:ext cx="7613085" cy="4459398"/>
          </a:xfrm>
          <a:prstGeom prst="roundRect">
            <a:avLst>
              <a:gd name="adj" fmla="val 14385"/>
            </a:avLst>
          </a:prstGeom>
          <a:ln w="34925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dirty="0">
                <a:latin typeface="Footlight MT Light" panose="0204060206030A020304" pitchFamily="18" charset="0"/>
              </a:rPr>
              <a:t>A B C</a:t>
            </a:r>
          </a:p>
          <a:p>
            <a:pPr marL="342900" indent="-342900">
              <a:spcBef>
                <a:spcPts val="1200"/>
              </a:spcBef>
              <a:buFont typeface="+mj-lt"/>
              <a:buAutoNum type="alphaUcPeriod"/>
            </a:pPr>
            <a:r>
              <a:rPr lang="en-US" altLang="zh-TW" sz="3000" dirty="0">
                <a:latin typeface="Footlight MT Light" panose="0204060206030A020304" pitchFamily="18" charset="0"/>
                <a:ea typeface="標楷體" panose="03000509000000000000" pitchFamily="65" charset="-120"/>
              </a:rPr>
              <a:t>Television, Cell Phone, iPad, Lamp, Refrigerator</a:t>
            </a:r>
            <a:r>
              <a:rPr lang="zh-TW" altLang="en-US" sz="3000" dirty="0">
                <a:latin typeface="Footlight MT Light" panose="0204060206030A020304" pitchFamily="18" charset="0"/>
                <a:ea typeface="標楷體" panose="03000509000000000000" pitchFamily="65" charset="-120"/>
              </a:rPr>
              <a:t>的</a:t>
            </a:r>
            <a:r>
              <a:rPr lang="en-US" altLang="zh-TW" sz="3000" dirty="0">
                <a:latin typeface="Footlight MT Light" panose="0204060206030A020304" pitchFamily="18" charset="0"/>
                <a:ea typeface="標楷體" panose="03000509000000000000" pitchFamily="65" charset="-120"/>
              </a:rPr>
              <a:t>power</a:t>
            </a:r>
            <a:r>
              <a:rPr lang="zh-TW" altLang="en-US" sz="3000" dirty="0">
                <a:latin typeface="Footlight MT Light" panose="0204060206030A020304" pitchFamily="18" charset="0"/>
                <a:ea typeface="標楷體" panose="03000509000000000000" pitchFamily="65" charset="-120"/>
              </a:rPr>
              <a:t>是？</a:t>
            </a:r>
            <a:endParaRPr lang="en-US" altLang="zh-TW" sz="3000" dirty="0">
              <a:latin typeface="Footlight MT Light" panose="0204060206030A020304" pitchFamily="18" charset="0"/>
              <a:ea typeface="標楷體" panose="03000509000000000000" pitchFamily="65" charset="-120"/>
            </a:endParaRPr>
          </a:p>
          <a:p>
            <a:pPr marL="342900" indent="-342900">
              <a:spcBef>
                <a:spcPts val="1200"/>
              </a:spcBef>
              <a:buFont typeface="+mj-lt"/>
              <a:buAutoNum type="alphaUcPeriod"/>
            </a:pPr>
            <a:r>
              <a:rPr lang="zh-TW" altLang="en-US" sz="3000" dirty="0">
                <a:latin typeface="Footlight MT Light" panose="0204060206030A020304" pitchFamily="18" charset="0"/>
                <a:ea typeface="標楷體" panose="03000509000000000000" pitchFamily="65" charset="-120"/>
              </a:rPr>
              <a:t>美洲華語第六冊第八課</a:t>
            </a:r>
            <a:r>
              <a:rPr lang="en-US" altLang="zh-TW" sz="3000" dirty="0">
                <a:latin typeface="Footlight MT Light" panose="0204060206030A020304" pitchFamily="18" charset="0"/>
                <a:ea typeface="標楷體" panose="03000509000000000000" pitchFamily="65" charset="-120"/>
              </a:rPr>
              <a:t>—</a:t>
            </a:r>
            <a:r>
              <a:rPr lang="zh-TW" altLang="en-US" sz="3000" dirty="0">
                <a:latin typeface="Footlight MT Light" panose="0204060206030A020304" pitchFamily="18" charset="0"/>
                <a:ea typeface="標楷體" panose="03000509000000000000" pitchFamily="65" charset="-120"/>
              </a:rPr>
              <a:t>一個地方的</a:t>
            </a:r>
            <a:r>
              <a:rPr lang="en-US" altLang="zh-TW" sz="3000" dirty="0">
                <a:latin typeface="Footlight MT Light" panose="0204060206030A020304" pitchFamily="18" charset="0"/>
                <a:ea typeface="標楷體" panose="03000509000000000000" pitchFamily="65" charset="-120"/>
              </a:rPr>
              <a:t>custom</a:t>
            </a:r>
            <a:r>
              <a:rPr lang="zh-TW" altLang="en-US" sz="3000" dirty="0">
                <a:latin typeface="Footlight MT Light" panose="0204060206030A020304" pitchFamily="18" charset="0"/>
                <a:ea typeface="標楷體" panose="03000509000000000000" pitchFamily="65" charset="-120"/>
              </a:rPr>
              <a:t>或</a:t>
            </a:r>
            <a:r>
              <a:rPr lang="en-US" altLang="zh-TW" sz="3000" dirty="0">
                <a:latin typeface="Footlight MT Light" panose="0204060206030A020304" pitchFamily="18" charset="0"/>
                <a:ea typeface="標楷體" panose="03000509000000000000" pitchFamily="65" charset="-120"/>
              </a:rPr>
              <a:t>culture</a:t>
            </a:r>
            <a:r>
              <a:rPr lang="zh-TW" altLang="en-US" sz="3000" dirty="0">
                <a:latin typeface="Footlight MT Light" panose="0204060206030A020304" pitchFamily="18" charset="0"/>
                <a:ea typeface="標楷體" panose="03000509000000000000" pitchFamily="65" charset="-120"/>
              </a:rPr>
              <a:t>我們叫做</a:t>
            </a:r>
            <a:r>
              <a:rPr lang="en-US" altLang="zh-TW" sz="3000" dirty="0">
                <a:latin typeface="Footlight MT Light" panose="0204060206030A020304" pitchFamily="18" charset="0"/>
                <a:ea typeface="標楷體" panose="03000509000000000000" pitchFamily="65" charset="-120"/>
              </a:rPr>
              <a:t>____</a:t>
            </a:r>
            <a:r>
              <a:rPr lang="zh-TW" altLang="en-US" sz="3000" dirty="0">
                <a:latin typeface="Footlight MT Light" panose="0204060206030A020304" pitchFamily="18" charset="0"/>
                <a:ea typeface="標楷體" panose="03000509000000000000" pitchFamily="65" charset="-120"/>
              </a:rPr>
              <a:t>俗？</a:t>
            </a:r>
            <a:endParaRPr lang="en-US" altLang="zh-TW" sz="3000" dirty="0">
              <a:latin typeface="Footlight MT Light" panose="0204060206030A020304" pitchFamily="18" charset="0"/>
              <a:ea typeface="標楷體" panose="03000509000000000000" pitchFamily="65" charset="-120"/>
            </a:endParaRPr>
          </a:p>
          <a:p>
            <a:pPr marL="342900" indent="-342900">
              <a:spcBef>
                <a:spcPts val="1200"/>
              </a:spcBef>
              <a:buFont typeface="+mj-lt"/>
              <a:buAutoNum type="alphaUcPeriod"/>
            </a:pPr>
            <a:r>
              <a:rPr lang="zh-TW" altLang="en-US" sz="3000" dirty="0">
                <a:latin typeface="Footlight MT Light" panose="0204060206030A020304" pitchFamily="18" charset="0"/>
                <a:ea typeface="標楷體" panose="03000509000000000000" pitchFamily="65" charset="-120"/>
              </a:rPr>
              <a:t>美洲華語第六冊第八課</a:t>
            </a:r>
            <a:r>
              <a:rPr lang="en-US" altLang="zh-TW" sz="3000" dirty="0">
                <a:latin typeface="Footlight MT Light" panose="0204060206030A020304" pitchFamily="18" charset="0"/>
                <a:ea typeface="標楷體" panose="03000509000000000000" pitchFamily="65" charset="-120"/>
              </a:rPr>
              <a:t>—</a:t>
            </a:r>
            <a:r>
              <a:rPr lang="zh-TW" altLang="en-US" sz="3000" dirty="0">
                <a:latin typeface="Footlight MT Light" panose="0204060206030A020304" pitchFamily="18" charset="0"/>
                <a:ea typeface="標楷體" panose="03000509000000000000" pitchFamily="65" charset="-120"/>
              </a:rPr>
              <a:t>西遊記中火焰山裡面的公主叫做？</a:t>
            </a:r>
          </a:p>
        </p:txBody>
      </p:sp>
    </p:spTree>
    <p:extLst>
      <p:ext uri="{BB962C8B-B14F-4D97-AF65-F5344CB8AC3E}">
        <p14:creationId xmlns:p14="http://schemas.microsoft.com/office/powerpoint/2010/main" val="213925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2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1E6CA83-639D-4B80-B9EC-44E750013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959" y="4162431"/>
            <a:ext cx="2679583" cy="267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5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2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06242C6-C93D-4711-8361-CABC564FD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258" y="3766657"/>
            <a:ext cx="2831284" cy="283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3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2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8E4DFA7-A283-4D78-95F3-B4CE02CBA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0424" y="1878654"/>
            <a:ext cx="4713611" cy="471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8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2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8E4DFA7-A283-4D78-95F3-B4CE02CBA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00" l="1067" r="100000">
                        <a14:foregroundMark x1="66933" y1="79600" x2="67333" y2="83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7344" y="3429000"/>
            <a:ext cx="3144656" cy="3351997"/>
          </a:xfrm>
          <a:prstGeom prst="rect">
            <a:avLst/>
          </a:prstGeom>
        </p:spPr>
      </p:pic>
      <p:sp>
        <p:nvSpPr>
          <p:cNvPr id="2" name="橢圓 1">
            <a:extLst>
              <a:ext uri="{FF2B5EF4-FFF2-40B4-BE49-F238E27FC236}">
                <a16:creationId xmlns:a16="http://schemas.microsoft.com/office/drawing/2014/main" id="{DE4C458B-FDDC-4400-B998-62AF20EC56CD}"/>
              </a:ext>
            </a:extLst>
          </p:cNvPr>
          <p:cNvSpPr/>
          <p:nvPr/>
        </p:nvSpPr>
        <p:spPr>
          <a:xfrm>
            <a:off x="11505500" y="4228051"/>
            <a:ext cx="226503" cy="23489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EDE3C48-1A7E-4C05-9DAF-47841BBAE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672" y="1456460"/>
            <a:ext cx="3144656" cy="3144656"/>
          </a:xfrm>
          <a:prstGeom prst="roundRect">
            <a:avLst>
              <a:gd name="adj" fmla="val 467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265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2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8E4DFA7-A283-4D78-95F3-B4CE02CBA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5268" y="2074028"/>
            <a:ext cx="6530274" cy="44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E4DFA7-A283-4D78-95F3-B4CE02CBA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3" b="100000" l="0" r="100000">
                        <a14:foregroundMark x1="45852" y1="29844" x2="49127" y2="2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8506" y="2835479"/>
            <a:ext cx="2833494" cy="3959468"/>
          </a:xfrm>
          <a:prstGeom prst="rect">
            <a:avLst/>
          </a:prstGeom>
        </p:spPr>
      </p:pic>
      <p:sp>
        <p:nvSpPr>
          <p:cNvPr id="4" name="矩形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5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graphicFrame>
        <p:nvGraphicFramePr>
          <p:cNvPr id="6" name="物件 5">
            <a:hlinkClick r:id="" action="ppaction://ole?verb=0"/>
            <a:extLst>
              <a:ext uri="{FF2B5EF4-FFF2-40B4-BE49-F238E27FC236}">
                <a16:creationId xmlns:a16="http://schemas.microsoft.com/office/drawing/2014/main" id="{36BEC32E-93C0-4515-907F-12444C6386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453428"/>
              </p:ext>
            </p:extLst>
          </p:nvPr>
        </p:nvGraphicFramePr>
        <p:xfrm>
          <a:off x="2626895" y="823779"/>
          <a:ext cx="6630202" cy="4972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6" imgW="4572191" imgH="3429236" progId="PowerPoint.Show.12">
                  <p:embed/>
                </p:oleObj>
              </mc:Choice>
              <mc:Fallback>
                <p:oleObj name="Presentation" r:id="rId6" imgW="4572191" imgH="3429236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26895" y="823779"/>
                        <a:ext cx="6630202" cy="4972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: 圓角 1">
            <a:extLst>
              <a:ext uri="{FF2B5EF4-FFF2-40B4-BE49-F238E27FC236}">
                <a16:creationId xmlns:a16="http://schemas.microsoft.com/office/drawing/2014/main" id="{70616655-8DBD-4DE0-99AA-B0DE3651AE4B}"/>
              </a:ext>
            </a:extLst>
          </p:cNvPr>
          <p:cNvSpPr/>
          <p:nvPr/>
        </p:nvSpPr>
        <p:spPr>
          <a:xfrm rot="254039">
            <a:off x="10626121" y="4753694"/>
            <a:ext cx="163630" cy="13475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545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2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8E4DFA7-A283-4D78-95F3-B4CE02CBA7F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304941" y="2473910"/>
            <a:ext cx="2580601" cy="438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7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6C898BF-873D-45AD-99CA-A7B9FDB9C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89" y="3876090"/>
            <a:ext cx="4145288" cy="2621285"/>
          </a:xfrm>
          <a:prstGeom prst="rect">
            <a:avLst/>
          </a:prstGeom>
        </p:spPr>
      </p:pic>
      <p:sp>
        <p:nvSpPr>
          <p:cNvPr id="4" name="矩形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5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8E4DFA7-A283-4D78-95F3-B4CE02CBA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8774" y="3951214"/>
            <a:ext cx="2546161" cy="254616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98EBB9C-6CAD-4F33-BAFD-5F7FBEDB38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623">
            <a:off x="2291247" y="-78768"/>
            <a:ext cx="7653179" cy="4846224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2" name="橢圓 1">
            <a:extLst>
              <a:ext uri="{FF2B5EF4-FFF2-40B4-BE49-F238E27FC236}">
                <a16:creationId xmlns:a16="http://schemas.microsoft.com/office/drawing/2014/main" id="{07DB1601-8072-4677-A145-90CCABDE5537}"/>
              </a:ext>
            </a:extLst>
          </p:cNvPr>
          <p:cNvSpPr/>
          <p:nvPr/>
        </p:nvSpPr>
        <p:spPr>
          <a:xfrm>
            <a:off x="11238615" y="5050462"/>
            <a:ext cx="191386" cy="180754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007884F-5CAE-4366-A135-8F3D52937E7F}"/>
              </a:ext>
            </a:extLst>
          </p:cNvPr>
          <p:cNvSpPr/>
          <p:nvPr/>
        </p:nvSpPr>
        <p:spPr>
          <a:xfrm>
            <a:off x="4959494" y="4756325"/>
            <a:ext cx="31984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oadway" panose="04040905080002020502" pitchFamily="82" charset="0"/>
              </a:rPr>
              <a:t>1</a:t>
            </a:r>
            <a:r>
              <a:rPr lang="en-US" altLang="zh-TW" sz="6000" baseline="30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oadway" panose="04040905080002020502" pitchFamily="82" charset="0"/>
              </a:rPr>
              <a:t>st</a:t>
            </a:r>
            <a:r>
              <a:rPr lang="en-US" altLang="zh-TW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oadway" panose="04040905080002020502" pitchFamily="82" charset="0"/>
              </a:rPr>
              <a:t> Clue</a:t>
            </a:r>
            <a:endParaRPr lang="zh-TW" altLang="en-US" sz="6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roadway" panose="04040905080002020502" pitchFamily="82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BD43B63-1E22-4AB1-B22F-98E6857BF0EB}"/>
              </a:ext>
            </a:extLst>
          </p:cNvPr>
          <p:cNvSpPr/>
          <p:nvPr/>
        </p:nvSpPr>
        <p:spPr>
          <a:xfrm rot="21209291">
            <a:off x="3006343" y="184431"/>
            <a:ext cx="35060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oadway" panose="04040905080002020502" pitchFamily="82" charset="0"/>
              </a:rPr>
              <a:t>2</a:t>
            </a:r>
            <a:r>
              <a:rPr lang="en-US" altLang="zh-TW" sz="6000" baseline="30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oadway" panose="04040905080002020502" pitchFamily="82" charset="0"/>
              </a:rPr>
              <a:t>nd</a:t>
            </a:r>
            <a:r>
              <a:rPr lang="en-US" altLang="zh-TW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oadway" panose="04040905080002020502" pitchFamily="82" charset="0"/>
              </a:rPr>
              <a:t> Clue</a:t>
            </a:r>
            <a:endParaRPr lang="zh-TW" altLang="en-US" sz="6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roadway" panose="040409050800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57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2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8E4DFA7-A283-4D78-95F3-B4CE02CBA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52247">
            <a:off x="7754989" y="3712080"/>
            <a:ext cx="3995732" cy="278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1EF1198-73F6-4799-BC04-DC3797A91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876" y="1914959"/>
            <a:ext cx="6945450" cy="4508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4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8E4DFA7-A283-4D78-95F3-B4CE02CBA7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" b="100000" l="0" r="100000">
                        <a14:foregroundMark x1="43029" y1="86538" x2="68750" y2="91106"/>
                        <a14:foregroundMark x1="40385" y1="4087" x2="53125" y2="6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6380" y="3467500"/>
            <a:ext cx="2876605" cy="3203864"/>
          </a:xfrm>
          <a:prstGeom prst="rect">
            <a:avLst/>
          </a:prstGeom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C3754750-17B2-4A3F-A762-848816BFB6AB}"/>
              </a:ext>
            </a:extLst>
          </p:cNvPr>
          <p:cNvSpPr/>
          <p:nvPr/>
        </p:nvSpPr>
        <p:spPr>
          <a:xfrm rot="855472">
            <a:off x="10367371" y="5817666"/>
            <a:ext cx="385775" cy="390911"/>
          </a:xfrm>
          <a:prstGeom prst="roundRect">
            <a:avLst/>
          </a:prstGeom>
          <a:solidFill>
            <a:srgbClr val="FF66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200"/>
              </a:lnSpc>
            </a:pPr>
            <a:r>
              <a:rPr lang="en-US" altLang="zh-TW" sz="3000" b="1" dirty="0"/>
              <a:t>=</a:t>
            </a:r>
            <a:endParaRPr lang="zh-TW" altLang="en-US" sz="30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2205659-EC52-4078-B09E-1F3E590CAAA9}"/>
              </a:ext>
            </a:extLst>
          </p:cNvPr>
          <p:cNvSpPr/>
          <p:nvPr/>
        </p:nvSpPr>
        <p:spPr>
          <a:xfrm>
            <a:off x="2750502" y="309684"/>
            <a:ext cx="634019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昨容易懂領導無功</a:t>
            </a:r>
            <a:endParaRPr lang="en-US" altLang="zh-TW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</a:rPr>
              <a:t>(Hint: </a:t>
            </a:r>
            <a:r>
              <a:rPr lang="en-US" altLang="zh-TW" sz="3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</a:rPr>
              <a:t>PinYin</a:t>
            </a:r>
            <a:r>
              <a:rPr lang="en-US" altLang="zh-TW" sz="3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</a:rPr>
              <a:t>)</a:t>
            </a:r>
            <a:endParaRPr lang="zh-TW" altLang="en-US" sz="3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3AFAD7B-E84C-4A31-8193-F670AFD82F56}"/>
              </a:ext>
            </a:extLst>
          </p:cNvPr>
          <p:cNvSpPr/>
          <p:nvPr/>
        </p:nvSpPr>
        <p:spPr>
          <a:xfrm>
            <a:off x="2798674" y="3476209"/>
            <a:ext cx="2739977" cy="6168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C29E4A6-4B28-4C62-9DB5-0779CA65F9DE}"/>
              </a:ext>
            </a:extLst>
          </p:cNvPr>
          <p:cNvSpPr/>
          <p:nvPr/>
        </p:nvSpPr>
        <p:spPr>
          <a:xfrm>
            <a:off x="6251622" y="3471854"/>
            <a:ext cx="2739977" cy="6168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120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F63ECF5-1294-4490-9B35-7408197A9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4"/>
            <a:ext cx="12192000" cy="6868981"/>
          </a:xfrm>
          <a:prstGeom prst="rect">
            <a:avLst/>
          </a:prstGeom>
        </p:spPr>
      </p:pic>
      <p:sp>
        <p:nvSpPr>
          <p:cNvPr id="4" name="矩形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hlinkClick r:id="rId3" action="ppaction://hlinksldjump"/>
            <a:extLst>
              <a:ext uri="{FF2B5EF4-FFF2-40B4-BE49-F238E27FC236}">
                <a16:creationId xmlns:a16="http://schemas.microsoft.com/office/drawing/2014/main" id="{0FD1A416-DE94-4381-AEFF-6CFDFB2C2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666" y="429206"/>
            <a:ext cx="845587" cy="845587"/>
          </a:xfrm>
          <a:prstGeom prst="rect">
            <a:avLst/>
          </a:prstGeom>
        </p:spPr>
      </p:pic>
      <p:sp>
        <p:nvSpPr>
          <p:cNvPr id="15" name="橢圓 14">
            <a:extLst>
              <a:ext uri="{FF2B5EF4-FFF2-40B4-BE49-F238E27FC236}">
                <a16:creationId xmlns:a16="http://schemas.microsoft.com/office/drawing/2014/main" id="{4BC2415A-00B0-4052-9003-CC3D72242C16}"/>
              </a:ext>
            </a:extLst>
          </p:cNvPr>
          <p:cNvSpPr/>
          <p:nvPr/>
        </p:nvSpPr>
        <p:spPr>
          <a:xfrm>
            <a:off x="3256385" y="1548882"/>
            <a:ext cx="755779" cy="73711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>
            <a:hlinkClick r:id="rId6" action="ppaction://hlinksldjump"/>
            <a:extLst>
              <a:ext uri="{FF2B5EF4-FFF2-40B4-BE49-F238E27FC236}">
                <a16:creationId xmlns:a16="http://schemas.microsoft.com/office/drawing/2014/main" id="{BEFE4AE3-C7CE-4985-9614-E9F426FA7623}"/>
              </a:ext>
            </a:extLst>
          </p:cNvPr>
          <p:cNvSpPr/>
          <p:nvPr/>
        </p:nvSpPr>
        <p:spPr>
          <a:xfrm>
            <a:off x="3256384" y="1548882"/>
            <a:ext cx="755779" cy="73711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平行四邊形 1">
            <a:hlinkClick r:id="rId7" action="ppaction://hlinksldjump"/>
            <a:extLst>
              <a:ext uri="{FF2B5EF4-FFF2-40B4-BE49-F238E27FC236}">
                <a16:creationId xmlns:a16="http://schemas.microsoft.com/office/drawing/2014/main" id="{534FC275-6BC7-4191-8CA8-C81105E82935}"/>
              </a:ext>
            </a:extLst>
          </p:cNvPr>
          <p:cNvSpPr/>
          <p:nvPr/>
        </p:nvSpPr>
        <p:spPr>
          <a:xfrm>
            <a:off x="230957" y="2502243"/>
            <a:ext cx="2201850" cy="1088244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hlinkClick r:id="rId8" action="ppaction://hlinksldjump"/>
            <a:extLst>
              <a:ext uri="{FF2B5EF4-FFF2-40B4-BE49-F238E27FC236}">
                <a16:creationId xmlns:a16="http://schemas.microsoft.com/office/drawing/2014/main" id="{3CFBCC1F-30A8-4A2D-8923-C9F8F891DE79}"/>
              </a:ext>
            </a:extLst>
          </p:cNvPr>
          <p:cNvSpPr/>
          <p:nvPr/>
        </p:nvSpPr>
        <p:spPr>
          <a:xfrm>
            <a:off x="3338818" y="2286000"/>
            <a:ext cx="673345" cy="834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hlinkClick r:id="rId9" action="ppaction://hlinksldjump"/>
            <a:extLst>
              <a:ext uri="{FF2B5EF4-FFF2-40B4-BE49-F238E27FC236}">
                <a16:creationId xmlns:a16="http://schemas.microsoft.com/office/drawing/2014/main" id="{A811EC53-044B-4FDC-9BFC-6A0D0BB902D8}"/>
              </a:ext>
            </a:extLst>
          </p:cNvPr>
          <p:cNvSpPr/>
          <p:nvPr/>
        </p:nvSpPr>
        <p:spPr>
          <a:xfrm>
            <a:off x="2353326" y="5150839"/>
            <a:ext cx="1300294" cy="645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hlinkClick r:id="rId9" action="ppaction://hlinksldjump"/>
            <a:extLst>
              <a:ext uri="{FF2B5EF4-FFF2-40B4-BE49-F238E27FC236}">
                <a16:creationId xmlns:a16="http://schemas.microsoft.com/office/drawing/2014/main" id="{80EC528E-518E-4673-A79E-4A63844A895F}"/>
              </a:ext>
            </a:extLst>
          </p:cNvPr>
          <p:cNvSpPr/>
          <p:nvPr/>
        </p:nvSpPr>
        <p:spPr>
          <a:xfrm>
            <a:off x="6213660" y="5243119"/>
            <a:ext cx="1579712" cy="711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hlinkClick r:id="rId9" action="ppaction://hlinksldjump"/>
            <a:extLst>
              <a:ext uri="{FF2B5EF4-FFF2-40B4-BE49-F238E27FC236}">
                <a16:creationId xmlns:a16="http://schemas.microsoft.com/office/drawing/2014/main" id="{98A68041-217C-48A1-B251-06FBB494F9F0}"/>
              </a:ext>
            </a:extLst>
          </p:cNvPr>
          <p:cNvSpPr/>
          <p:nvPr/>
        </p:nvSpPr>
        <p:spPr>
          <a:xfrm>
            <a:off x="8288322" y="5243119"/>
            <a:ext cx="914401" cy="711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hlinkClick r:id="rId9" action="ppaction://hlinksldjump"/>
            <a:extLst>
              <a:ext uri="{FF2B5EF4-FFF2-40B4-BE49-F238E27FC236}">
                <a16:creationId xmlns:a16="http://schemas.microsoft.com/office/drawing/2014/main" id="{8DC569AB-BE32-41B3-8CF4-866B52E2399F}"/>
              </a:ext>
            </a:extLst>
          </p:cNvPr>
          <p:cNvSpPr/>
          <p:nvPr/>
        </p:nvSpPr>
        <p:spPr>
          <a:xfrm>
            <a:off x="10487636" y="5243119"/>
            <a:ext cx="988503" cy="619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hlinkClick r:id="rId9" action="ppaction://hlinksldjump"/>
            <a:extLst>
              <a:ext uri="{FF2B5EF4-FFF2-40B4-BE49-F238E27FC236}">
                <a16:creationId xmlns:a16="http://schemas.microsoft.com/office/drawing/2014/main" id="{E7F045B3-F848-4580-B402-61CCA0847833}"/>
              </a:ext>
            </a:extLst>
          </p:cNvPr>
          <p:cNvSpPr/>
          <p:nvPr/>
        </p:nvSpPr>
        <p:spPr>
          <a:xfrm>
            <a:off x="8782573" y="3212982"/>
            <a:ext cx="914401" cy="3558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hlinkClick r:id="rId10" action="ppaction://hlinksldjump"/>
            <a:extLst>
              <a:ext uri="{FF2B5EF4-FFF2-40B4-BE49-F238E27FC236}">
                <a16:creationId xmlns:a16="http://schemas.microsoft.com/office/drawing/2014/main" id="{20DC4D41-BF0E-47CA-BB0E-F30EC6FBBA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232" l="0" r="994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148" y="2755619"/>
            <a:ext cx="1255711" cy="971214"/>
          </a:xfrm>
          <a:prstGeom prst="rect">
            <a:avLst/>
          </a:prstGeom>
        </p:spPr>
      </p:pic>
      <p:pic>
        <p:nvPicPr>
          <p:cNvPr id="17" name="圖片 16">
            <a:hlinkClick r:id="rId13" action="ppaction://hlinksldjump"/>
            <a:extLst>
              <a:ext uri="{FF2B5EF4-FFF2-40B4-BE49-F238E27FC236}">
                <a16:creationId xmlns:a16="http://schemas.microsoft.com/office/drawing/2014/main" id="{F30E9C3C-5370-4BF7-BE85-DE1B329AB0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683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6486">
            <a:off x="4004455" y="5322056"/>
            <a:ext cx="583242" cy="949473"/>
          </a:xfrm>
          <a:prstGeom prst="rect">
            <a:avLst/>
          </a:prstGeom>
        </p:spPr>
      </p:pic>
      <p:pic>
        <p:nvPicPr>
          <p:cNvPr id="19" name="圖片 18">
            <a:hlinkClick r:id="rId16" action="ppaction://hlinksldjump"/>
            <a:extLst>
              <a:ext uri="{FF2B5EF4-FFF2-40B4-BE49-F238E27FC236}">
                <a16:creationId xmlns:a16="http://schemas.microsoft.com/office/drawing/2014/main" id="{E5780F09-06A1-4CE5-94CD-4C3AF090A0F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13" b="99375" l="0" r="99563">
                        <a14:foregroundMark x1="46507" y1="28438" x2="49345" y2="30312"/>
                        <a14:foregroundMark x1="65502" y1="26250" x2="67904" y2="24688"/>
                        <a14:foregroundMark x1="73799" y1="21563" x2="82096" y2="1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1899">
            <a:off x="10585716" y="1997085"/>
            <a:ext cx="757943" cy="118077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31BB9657-2194-46F8-8622-0FE6E4C5CF0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67" b="98533" l="800" r="97067">
                        <a14:foregroundMark x1="66267" y1="76667" x2="68533" y2="83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888" y="1917441"/>
            <a:ext cx="1109306" cy="1238890"/>
          </a:xfrm>
          <a:prstGeom prst="rect">
            <a:avLst/>
          </a:prstGeom>
        </p:spPr>
      </p:pic>
      <p:pic>
        <p:nvPicPr>
          <p:cNvPr id="14" name="圖片 13">
            <a:hlinkClick r:id="rId21" action="ppaction://hlinksldjump"/>
            <a:extLst>
              <a:ext uri="{FF2B5EF4-FFF2-40B4-BE49-F238E27FC236}">
                <a16:creationId xmlns:a16="http://schemas.microsoft.com/office/drawing/2014/main" id="{CC2057A9-443E-49C7-B72B-EBDDA9C184D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459" y="2482529"/>
            <a:ext cx="1492570" cy="1202359"/>
          </a:xfrm>
          <a:prstGeom prst="rect">
            <a:avLst/>
          </a:prstGeom>
        </p:spPr>
      </p:pic>
      <p:sp>
        <p:nvSpPr>
          <p:cNvPr id="7" name="矩形: 圓角 6">
            <a:hlinkClick r:id="rId23" action="ppaction://hlinksldjump"/>
            <a:extLst>
              <a:ext uri="{FF2B5EF4-FFF2-40B4-BE49-F238E27FC236}">
                <a16:creationId xmlns:a16="http://schemas.microsoft.com/office/drawing/2014/main" id="{1EB0E5D0-C03C-4642-87E8-EDD085CA7900}"/>
              </a:ext>
            </a:extLst>
          </p:cNvPr>
          <p:cNvSpPr/>
          <p:nvPr/>
        </p:nvSpPr>
        <p:spPr>
          <a:xfrm rot="19836924">
            <a:off x="4272462" y="5961733"/>
            <a:ext cx="972255" cy="4613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hlinkClick r:id="rId24" action="ppaction://hlinksldjump"/>
            <a:extLst>
              <a:ext uri="{FF2B5EF4-FFF2-40B4-BE49-F238E27FC236}">
                <a16:creationId xmlns:a16="http://schemas.microsoft.com/office/drawing/2014/main" id="{F524F730-1CD9-4AE1-9C28-85FE170D1B9D}"/>
              </a:ext>
            </a:extLst>
          </p:cNvPr>
          <p:cNvSpPr/>
          <p:nvPr/>
        </p:nvSpPr>
        <p:spPr>
          <a:xfrm rot="1754172">
            <a:off x="7858650" y="5508694"/>
            <a:ext cx="102502" cy="454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hlinkClick r:id="rId24" action="ppaction://hlinksldjump"/>
            <a:extLst>
              <a:ext uri="{FF2B5EF4-FFF2-40B4-BE49-F238E27FC236}">
                <a16:creationId xmlns:a16="http://schemas.microsoft.com/office/drawing/2014/main" id="{C3CF5A24-30A0-4F0C-A9DF-CB5C0C927A80}"/>
              </a:ext>
            </a:extLst>
          </p:cNvPr>
          <p:cNvSpPr/>
          <p:nvPr/>
        </p:nvSpPr>
        <p:spPr>
          <a:xfrm>
            <a:off x="4847582" y="5491916"/>
            <a:ext cx="756264" cy="95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hlinkClick r:id="rId24" action="ppaction://hlinksldjump"/>
            <a:extLst>
              <a:ext uri="{FF2B5EF4-FFF2-40B4-BE49-F238E27FC236}">
                <a16:creationId xmlns:a16="http://schemas.microsoft.com/office/drawing/2014/main" id="{B32394CE-DAC2-432F-A9AC-9F0E00564A13}"/>
              </a:ext>
            </a:extLst>
          </p:cNvPr>
          <p:cNvSpPr/>
          <p:nvPr/>
        </p:nvSpPr>
        <p:spPr>
          <a:xfrm>
            <a:off x="7754173" y="3288484"/>
            <a:ext cx="534149" cy="140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: 圓角 24">
            <a:hlinkClick r:id="rId25" action="ppaction://hlinksldjump"/>
            <a:extLst>
              <a:ext uri="{FF2B5EF4-FFF2-40B4-BE49-F238E27FC236}">
                <a16:creationId xmlns:a16="http://schemas.microsoft.com/office/drawing/2014/main" id="{7B04E313-B2FC-4506-B00B-223A46AEEEE3}"/>
              </a:ext>
            </a:extLst>
          </p:cNvPr>
          <p:cNvSpPr/>
          <p:nvPr/>
        </p:nvSpPr>
        <p:spPr>
          <a:xfrm rot="19189173">
            <a:off x="8296712" y="3462556"/>
            <a:ext cx="234892" cy="1398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hlinkClick r:id="rId25" action="ppaction://hlinksldjump"/>
            <a:extLst>
              <a:ext uri="{FF2B5EF4-FFF2-40B4-BE49-F238E27FC236}">
                <a16:creationId xmlns:a16="http://schemas.microsoft.com/office/drawing/2014/main" id="{545AA00E-E157-4356-8AC4-4390BEACF086}"/>
              </a:ext>
            </a:extLst>
          </p:cNvPr>
          <p:cNvSpPr/>
          <p:nvPr/>
        </p:nvSpPr>
        <p:spPr>
          <a:xfrm rot="1872444">
            <a:off x="8032073" y="5798806"/>
            <a:ext cx="147193" cy="274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hlinkClick r:id="rId26" action="ppaction://hlinksldjump"/>
            <a:extLst>
              <a:ext uri="{FF2B5EF4-FFF2-40B4-BE49-F238E27FC236}">
                <a16:creationId xmlns:a16="http://schemas.microsoft.com/office/drawing/2014/main" id="{AE8D745A-1501-42DB-BBC8-755D3640FA0C}"/>
              </a:ext>
            </a:extLst>
          </p:cNvPr>
          <p:cNvSpPr/>
          <p:nvPr/>
        </p:nvSpPr>
        <p:spPr>
          <a:xfrm>
            <a:off x="5374941" y="3222351"/>
            <a:ext cx="649435" cy="280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hlinkClick r:id="rId27" action="ppaction://hlinksldjump"/>
            <a:extLst>
              <a:ext uri="{FF2B5EF4-FFF2-40B4-BE49-F238E27FC236}">
                <a16:creationId xmlns:a16="http://schemas.microsoft.com/office/drawing/2014/main" id="{FB33BECB-97B3-4D87-BBBD-89602E68C02C}"/>
              </a:ext>
            </a:extLst>
          </p:cNvPr>
          <p:cNvSpPr/>
          <p:nvPr/>
        </p:nvSpPr>
        <p:spPr>
          <a:xfrm>
            <a:off x="3450444" y="3403281"/>
            <a:ext cx="183479" cy="323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hlinkClick r:id="rId28" action="ppaction://hlinksldjump"/>
            <a:extLst>
              <a:ext uri="{FF2B5EF4-FFF2-40B4-BE49-F238E27FC236}">
                <a16:creationId xmlns:a16="http://schemas.microsoft.com/office/drawing/2014/main" id="{587CBFB4-4D58-4360-BB89-20867F063793}"/>
              </a:ext>
            </a:extLst>
          </p:cNvPr>
          <p:cNvSpPr/>
          <p:nvPr/>
        </p:nvSpPr>
        <p:spPr>
          <a:xfrm>
            <a:off x="3811857" y="3709777"/>
            <a:ext cx="1386660" cy="151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hlinkClick r:id="rId28" action="ppaction://hlinksldjump"/>
            <a:extLst>
              <a:ext uri="{FF2B5EF4-FFF2-40B4-BE49-F238E27FC236}">
                <a16:creationId xmlns:a16="http://schemas.microsoft.com/office/drawing/2014/main" id="{16E81F0D-F15C-4AF9-AF4A-3C8BD69EBE0E}"/>
              </a:ext>
            </a:extLst>
          </p:cNvPr>
          <p:cNvSpPr/>
          <p:nvPr/>
        </p:nvSpPr>
        <p:spPr>
          <a:xfrm>
            <a:off x="6019834" y="3661684"/>
            <a:ext cx="1386660" cy="151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hlinkClick r:id="rId28" action="ppaction://hlinksldjump"/>
            <a:extLst>
              <a:ext uri="{FF2B5EF4-FFF2-40B4-BE49-F238E27FC236}">
                <a16:creationId xmlns:a16="http://schemas.microsoft.com/office/drawing/2014/main" id="{EB7BFDB2-D528-4934-8BA3-3A61B0A6FDA0}"/>
              </a:ext>
            </a:extLst>
          </p:cNvPr>
          <p:cNvSpPr/>
          <p:nvPr/>
        </p:nvSpPr>
        <p:spPr>
          <a:xfrm>
            <a:off x="8236056" y="3708770"/>
            <a:ext cx="1386660" cy="151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hlinkClick r:id="rId28" action="ppaction://hlinksldjump"/>
            <a:extLst>
              <a:ext uri="{FF2B5EF4-FFF2-40B4-BE49-F238E27FC236}">
                <a16:creationId xmlns:a16="http://schemas.microsoft.com/office/drawing/2014/main" id="{0CAC5E4A-4372-4AA7-8C68-07FA74F70C68}"/>
              </a:ext>
            </a:extLst>
          </p:cNvPr>
          <p:cNvSpPr/>
          <p:nvPr/>
        </p:nvSpPr>
        <p:spPr>
          <a:xfrm>
            <a:off x="2370104" y="6018292"/>
            <a:ext cx="1473862" cy="710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hlinkClick r:id="rId28" action="ppaction://hlinksldjump"/>
            <a:extLst>
              <a:ext uri="{FF2B5EF4-FFF2-40B4-BE49-F238E27FC236}">
                <a16:creationId xmlns:a16="http://schemas.microsoft.com/office/drawing/2014/main" id="{001D8769-FFA4-4002-82F7-243DC8A0CF3F}"/>
              </a:ext>
            </a:extLst>
          </p:cNvPr>
          <p:cNvSpPr/>
          <p:nvPr/>
        </p:nvSpPr>
        <p:spPr>
          <a:xfrm>
            <a:off x="5529654" y="6016748"/>
            <a:ext cx="1473862" cy="710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hlinkClick r:id="rId28" action="ppaction://hlinksldjump"/>
            <a:extLst>
              <a:ext uri="{FF2B5EF4-FFF2-40B4-BE49-F238E27FC236}">
                <a16:creationId xmlns:a16="http://schemas.microsoft.com/office/drawing/2014/main" id="{9AF62907-A174-4BCC-9DD8-5645B35C0278}"/>
              </a:ext>
            </a:extLst>
          </p:cNvPr>
          <p:cNvSpPr/>
          <p:nvPr/>
        </p:nvSpPr>
        <p:spPr>
          <a:xfrm>
            <a:off x="9508025" y="6016748"/>
            <a:ext cx="1473862" cy="710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hlinkClick r:id="rId28" action="ppaction://hlinksldjump"/>
            <a:extLst>
              <a:ext uri="{FF2B5EF4-FFF2-40B4-BE49-F238E27FC236}">
                <a16:creationId xmlns:a16="http://schemas.microsoft.com/office/drawing/2014/main" id="{E9FF5CB5-590B-42DC-9220-78E8C3EEBE57}"/>
              </a:ext>
            </a:extLst>
          </p:cNvPr>
          <p:cNvSpPr/>
          <p:nvPr/>
        </p:nvSpPr>
        <p:spPr>
          <a:xfrm>
            <a:off x="2376840" y="2765903"/>
            <a:ext cx="633761" cy="192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>
            <a:hlinkClick r:id="rId28" action="ppaction://hlinksldjump"/>
            <a:extLst>
              <a:ext uri="{FF2B5EF4-FFF2-40B4-BE49-F238E27FC236}">
                <a16:creationId xmlns:a16="http://schemas.microsoft.com/office/drawing/2014/main" id="{C3F95ED0-536F-4766-A3AB-4080A0BDE599}"/>
              </a:ext>
            </a:extLst>
          </p:cNvPr>
          <p:cNvSpPr/>
          <p:nvPr/>
        </p:nvSpPr>
        <p:spPr>
          <a:xfrm>
            <a:off x="1823810" y="3589422"/>
            <a:ext cx="633761" cy="11036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梯形 19">
            <a:hlinkClick r:id="rId29" action="ppaction://hlinksldjump"/>
            <a:extLst>
              <a:ext uri="{FF2B5EF4-FFF2-40B4-BE49-F238E27FC236}">
                <a16:creationId xmlns:a16="http://schemas.microsoft.com/office/drawing/2014/main" id="{06976F9B-5E6D-4C56-91A8-373B7E6DDD83}"/>
              </a:ext>
            </a:extLst>
          </p:cNvPr>
          <p:cNvSpPr/>
          <p:nvPr/>
        </p:nvSpPr>
        <p:spPr>
          <a:xfrm rot="10800000">
            <a:off x="8782572" y="2285999"/>
            <a:ext cx="673345" cy="834705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95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3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AD1FAFD-5D02-48C1-AD43-5EE2F2A58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789" y1="91667" x2="88867" y2="90909"/>
                        <a14:foregroundMark x1="24805" y1="73485" x2="72266" y2="72727"/>
                        <a14:foregroundMark x1="4102" y1="91414" x2="17188" y2="70707"/>
                        <a14:foregroundMark x1="82813" y1="70455" x2="95508" y2="93939"/>
                        <a14:foregroundMark x1="20898" y1="63889" x2="79688" y2="62879"/>
                        <a14:foregroundMark x1="17578" y1="3030" x2="83789" y2="2778"/>
                        <a14:foregroundMark x1="12305" y1="3283" x2="19336" y2="3535"/>
                        <a14:foregroundMark x1="28320" y1="66414" x2="72461" y2="66919"/>
                        <a14:foregroundMark x1="9766" y1="98737" x2="85156" y2="98232"/>
                        <a14:foregroundMark x1="91211" y1="98232" x2="98047" y2="97980"/>
                        <a14:foregroundMark x1="17969" y1="83081" x2="81836" y2="83586"/>
                        <a14:foregroundMark x1="22266" y1="80303" x2="77930" y2="76010"/>
                        <a14:foregroundMark x1="21289" y1="75505" x2="62891" y2="76515"/>
                        <a14:foregroundMark x1="56055" y1="80051" x2="81445" y2="79293"/>
                        <a14:foregroundMark x1="12305" y1="64646" x2="12305" y2="64646"/>
                        <a14:foregroundMark x1="12305" y1="64646" x2="12305" y2="64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180" y="3534879"/>
            <a:ext cx="3633098" cy="280997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2EA9412-8CBD-476F-BFD8-22DC0FBA49BB}"/>
              </a:ext>
            </a:extLst>
          </p:cNvPr>
          <p:cNvSpPr/>
          <p:nvPr/>
        </p:nvSpPr>
        <p:spPr>
          <a:xfrm>
            <a:off x="2615012" y="1097303"/>
            <a:ext cx="6486259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altLang="zh-TW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oadway" panose="04040905080002020502" pitchFamily="82" charset="0"/>
              </a:rPr>
              <a:t>2020-2021 </a:t>
            </a:r>
            <a:r>
              <a:rPr lang="en-US" altLang="zh-TW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oadway" panose="04040905080002020502" pitchFamily="82" charset="0"/>
              </a:rPr>
              <a:t>CAoC</a:t>
            </a:r>
            <a:r>
              <a:rPr lang="en-US" altLang="zh-TW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oadway" panose="04040905080002020502" pitchFamily="82" charset="0"/>
              </a:rPr>
              <a:t> 6</a:t>
            </a:r>
            <a:r>
              <a:rPr lang="en-US" altLang="zh-TW" sz="4000" b="1" cap="none" spc="0" baseline="30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oadway" panose="04040905080002020502" pitchFamily="82" charset="0"/>
              </a:rPr>
              <a:t>th</a:t>
            </a:r>
            <a:r>
              <a:rPr lang="en-US" altLang="zh-TW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oadway" panose="04040905080002020502" pitchFamily="82" charset="0"/>
              </a:rPr>
              <a:t> Grade Academic Contest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zh-TW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oadway" panose="04040905080002020502" pitchFamily="82" charset="0"/>
              </a:rPr>
              <a:t>Quizlet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zh-TW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oadway" panose="04040905080002020502" pitchFamily="82" charset="0"/>
              </a:rPr>
              <a:t>Words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zh-TW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oadway" panose="04040905080002020502" pitchFamily="82" charset="0"/>
              </a:rPr>
              <a:t>42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zh-TW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oadway" panose="04040905080002020502" pitchFamily="82" charset="0"/>
              </a:rPr>
              <a:t>44</a:t>
            </a:r>
          </a:p>
        </p:txBody>
      </p:sp>
      <p:sp>
        <p:nvSpPr>
          <p:cNvPr id="2" name="梯形 1">
            <a:extLst>
              <a:ext uri="{FF2B5EF4-FFF2-40B4-BE49-F238E27FC236}">
                <a16:creationId xmlns:a16="http://schemas.microsoft.com/office/drawing/2014/main" id="{DB746549-670E-4963-8D1A-E1A0FFC72153}"/>
              </a:ext>
            </a:extLst>
          </p:cNvPr>
          <p:cNvSpPr/>
          <p:nvPr/>
        </p:nvSpPr>
        <p:spPr>
          <a:xfrm>
            <a:off x="9240253" y="5961745"/>
            <a:ext cx="1289785" cy="217674"/>
          </a:xfrm>
          <a:prstGeom prst="trapezoid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748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E4DFA7-A283-4D78-95F3-B4CE02CBA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1621">
            <a:off x="8568467" y="3240534"/>
            <a:ext cx="3094141" cy="3094141"/>
          </a:xfrm>
          <a:prstGeom prst="rect">
            <a:avLst/>
          </a:prstGeom>
        </p:spPr>
      </p:pic>
      <p:sp>
        <p:nvSpPr>
          <p:cNvPr id="4" name="矩形 3">
            <a:hlinkClick r:id="rId4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4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1DD9C99-4BD2-4865-92E3-8FD706A64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00" l="0" r="100000">
                        <a14:foregroundMark x1="43000" y1="10000" x2="50000" y2="1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226" y="999946"/>
            <a:ext cx="2068022" cy="206802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9EE0E81-9955-4943-89DD-C965C0686B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44" y="622335"/>
            <a:ext cx="2522635" cy="252263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72ECF9E-B35A-40CC-8A88-B53358EA8A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67" y="4474465"/>
            <a:ext cx="1227121" cy="177481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4147CB2-CAD3-4384-9C04-1010C4816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51636" y1="44809" x2="52364" y2="44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0512">
            <a:off x="3504881" y="2844617"/>
            <a:ext cx="2945075" cy="195981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DBBCBAB-8C92-43FB-B24D-0D68DCDA7C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51636" y1="44809" x2="52364" y2="44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0512">
            <a:off x="4900166" y="2812359"/>
            <a:ext cx="2945075" cy="195981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0D539F7F-EA08-48AA-80D4-9F93E796FF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8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5312">
            <a:off x="5619310" y="4667586"/>
            <a:ext cx="1844983" cy="1270880"/>
          </a:xfrm>
          <a:prstGeom prst="rect">
            <a:avLst/>
          </a:prstGeom>
        </p:spPr>
      </p:pic>
      <p:sp>
        <p:nvSpPr>
          <p:cNvPr id="2" name="橢圓 1">
            <a:extLst>
              <a:ext uri="{FF2B5EF4-FFF2-40B4-BE49-F238E27FC236}">
                <a16:creationId xmlns:a16="http://schemas.microsoft.com/office/drawing/2014/main" id="{C3066218-90AB-4C51-849D-2EE6A1F6CDDA}"/>
              </a:ext>
            </a:extLst>
          </p:cNvPr>
          <p:cNvSpPr/>
          <p:nvPr/>
        </p:nvSpPr>
        <p:spPr>
          <a:xfrm>
            <a:off x="9899251" y="4164731"/>
            <a:ext cx="191780" cy="23808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509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E4DFA7-A283-4D78-95F3-B4CE02CBA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8500" y="3224621"/>
            <a:ext cx="2574092" cy="3198566"/>
          </a:xfrm>
          <a:prstGeom prst="rect">
            <a:avLst/>
          </a:prstGeom>
        </p:spPr>
      </p:pic>
      <p:sp>
        <p:nvSpPr>
          <p:cNvPr id="4" name="矩形 3">
            <a:hlinkClick r:id="rId4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4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27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E4DFA7-A283-4D78-95F3-B4CE02CBA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0351" y1="61572" x2="34505" y2="63755"/>
                        <a14:foregroundMark x1="39457" y1="65939" x2="46645" y2="67467"/>
                        <a14:foregroundMark x1="54473" y1="72707" x2="57348" y2="73581"/>
                        <a14:foregroundMark x1="58946" y1="56332" x2="64537" y2="58952"/>
                        <a14:foregroundMark x1="37859" y1="49563" x2="42013" y2="50873"/>
                        <a14:foregroundMark x1="49201" y1="57642" x2="52396" y2="54803"/>
                        <a14:foregroundMark x1="46006" y1="53930" x2="48243" y2="52620"/>
                        <a14:foregroundMark x1="44249" y1="41048" x2="46006" y2="41048"/>
                        <a14:foregroundMark x1="52875" y1="43231" x2="56709" y2="43231"/>
                        <a14:foregroundMark x1="63578" y1="46943" x2="64537" y2="47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V="1">
            <a:off x="9328557" y="4460462"/>
            <a:ext cx="2397593" cy="2079686"/>
          </a:xfrm>
          <a:prstGeom prst="rect">
            <a:avLst/>
          </a:prstGeom>
        </p:spPr>
      </p:pic>
      <p:sp>
        <p:nvSpPr>
          <p:cNvPr id="4" name="矩形 3">
            <a:hlinkClick r:id="rId4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4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715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2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B0D8D4D-6C5E-4244-83F2-20C08A66D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00" r="100000">
                        <a14:foregroundMark x1="3000" y1="2778" x2="21500" y2="2020"/>
                        <a14:foregroundMark x1="25167" y1="1768" x2="94167" y2="2020"/>
                        <a14:foregroundMark x1="96333" y1="2778" x2="98500" y2="5051"/>
                        <a14:foregroundMark x1="98167" y1="8333" x2="98500" y2="77525"/>
                        <a14:foregroundMark x1="97000" y1="78030" x2="4000" y2="79040"/>
                        <a14:foregroundMark x1="1833" y1="6061" x2="1667" y2="76515"/>
                        <a14:foregroundMark x1="50833" y1="88636" x2="49833" y2="95960"/>
                        <a14:foregroundMark x1="35667" y1="96465" x2="67833" y2="95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276" y="4127384"/>
            <a:ext cx="3591536" cy="237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7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2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F0B7011-79AF-4B91-9ACA-AD7A0DD85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492" y="3233139"/>
            <a:ext cx="5457213" cy="54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1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2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F0B7011-79AF-4B91-9ACA-AD7A0DD850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2777" y="4371704"/>
            <a:ext cx="3409498" cy="260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6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2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7454D03-7776-4654-A2D9-3C8105A68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83" b="92639" l="2222" r="97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9612" y="4221621"/>
            <a:ext cx="2730381" cy="273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2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2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7454D03-7776-4654-A2D9-3C8105A68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87" l="0" r="994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1552" y="5276588"/>
            <a:ext cx="1961541" cy="13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7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2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7454D03-7776-4654-A2D9-3C8105A68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5279" y="4812994"/>
            <a:ext cx="4550263" cy="181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24219C6-9D92-4D1A-9D08-1E7ABE0BA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7" name="矩形 26">
            <a:hlinkClick r:id="rId3" action="ppaction://hlinksldjump"/>
            <a:extLst>
              <a:ext uri="{FF2B5EF4-FFF2-40B4-BE49-F238E27FC236}">
                <a16:creationId xmlns:a16="http://schemas.microsoft.com/office/drawing/2014/main" id="{0A1573E8-F70A-43E4-A46A-3BFA2DA5E8D6}"/>
              </a:ext>
            </a:extLst>
          </p:cNvPr>
          <p:cNvSpPr/>
          <p:nvPr/>
        </p:nvSpPr>
        <p:spPr>
          <a:xfrm rot="19797816">
            <a:off x="308394" y="3725795"/>
            <a:ext cx="2729412" cy="1530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41FDD70-9039-47AD-A79B-9E184DCBC81A}"/>
              </a:ext>
            </a:extLst>
          </p:cNvPr>
          <p:cNvSpPr/>
          <p:nvPr/>
        </p:nvSpPr>
        <p:spPr>
          <a:xfrm rot="19476934">
            <a:off x="297010" y="3633384"/>
            <a:ext cx="2752179" cy="15935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平行四邊形 23">
            <a:hlinkClick r:id="rId3" action="ppaction://hlinksldjump"/>
            <a:extLst>
              <a:ext uri="{FF2B5EF4-FFF2-40B4-BE49-F238E27FC236}">
                <a16:creationId xmlns:a16="http://schemas.microsoft.com/office/drawing/2014/main" id="{68BFCD94-39FD-4635-AE9A-CB7C67AE0CD6}"/>
              </a:ext>
            </a:extLst>
          </p:cNvPr>
          <p:cNvSpPr/>
          <p:nvPr/>
        </p:nvSpPr>
        <p:spPr>
          <a:xfrm>
            <a:off x="710133" y="4352044"/>
            <a:ext cx="4604730" cy="2429517"/>
          </a:xfrm>
          <a:prstGeom prst="parallelogram">
            <a:avLst>
              <a:gd name="adj" fmla="val 10086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矩形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4BC2415A-00B0-4052-9003-CC3D72242C16}"/>
              </a:ext>
            </a:extLst>
          </p:cNvPr>
          <p:cNvSpPr/>
          <p:nvPr/>
        </p:nvSpPr>
        <p:spPr>
          <a:xfrm>
            <a:off x="3256385" y="1548882"/>
            <a:ext cx="755779" cy="73711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hlinkClick r:id="rId4" action="ppaction://hlinksldjump"/>
            <a:extLst>
              <a:ext uri="{FF2B5EF4-FFF2-40B4-BE49-F238E27FC236}">
                <a16:creationId xmlns:a16="http://schemas.microsoft.com/office/drawing/2014/main" id="{8DC569AB-BE32-41B3-8CF4-866B52E2399F}"/>
              </a:ext>
            </a:extLst>
          </p:cNvPr>
          <p:cNvSpPr/>
          <p:nvPr/>
        </p:nvSpPr>
        <p:spPr>
          <a:xfrm>
            <a:off x="10487636" y="5243119"/>
            <a:ext cx="988503" cy="619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>
            <a:hlinkClick r:id="rId5" action="ppaction://hlinksldjump"/>
            <a:extLst>
              <a:ext uri="{FF2B5EF4-FFF2-40B4-BE49-F238E27FC236}">
                <a16:creationId xmlns:a16="http://schemas.microsoft.com/office/drawing/2014/main" id="{8738C250-8DD6-487A-971B-32970761D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6101" flipH="1">
            <a:off x="2990268" y="3163385"/>
            <a:ext cx="1067299" cy="1067299"/>
          </a:xfrm>
          <a:prstGeom prst="rect">
            <a:avLst/>
          </a:prstGeom>
        </p:spPr>
      </p:pic>
      <p:pic>
        <p:nvPicPr>
          <p:cNvPr id="14" name="圖片 13">
            <a:hlinkClick r:id="rId7" action="ppaction://hlinksldjump"/>
            <a:extLst>
              <a:ext uri="{FF2B5EF4-FFF2-40B4-BE49-F238E27FC236}">
                <a16:creationId xmlns:a16="http://schemas.microsoft.com/office/drawing/2014/main" id="{9528E26D-5B4B-4C39-AB8D-61E14B6BB5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67" y="2145995"/>
            <a:ext cx="2281805" cy="35794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6AF8948-FA54-4509-B8FF-74DD8B9DCB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9718">
            <a:off x="9758196" y="5016412"/>
            <a:ext cx="3209582" cy="3840203"/>
          </a:xfrm>
          <a:prstGeom prst="rect">
            <a:avLst/>
          </a:prstGeom>
        </p:spPr>
      </p:pic>
      <p:sp>
        <p:nvSpPr>
          <p:cNvPr id="3" name="橢圓 2">
            <a:hlinkClick r:id="rId10" action="ppaction://hlinksldjump"/>
            <a:extLst>
              <a:ext uri="{FF2B5EF4-FFF2-40B4-BE49-F238E27FC236}">
                <a16:creationId xmlns:a16="http://schemas.microsoft.com/office/drawing/2014/main" id="{B6ECEB00-20EA-4A0D-85C4-240F2A9CFC7E}"/>
              </a:ext>
            </a:extLst>
          </p:cNvPr>
          <p:cNvSpPr/>
          <p:nvPr/>
        </p:nvSpPr>
        <p:spPr>
          <a:xfrm>
            <a:off x="4362803" y="1522475"/>
            <a:ext cx="755779" cy="83470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梯形 7">
            <a:hlinkClick r:id="rId11" action="ppaction://hlinksldjump"/>
            <a:extLst>
              <a:ext uri="{FF2B5EF4-FFF2-40B4-BE49-F238E27FC236}">
                <a16:creationId xmlns:a16="http://schemas.microsoft.com/office/drawing/2014/main" id="{07D881E9-6FC3-4623-81EA-4263AFFE79E5}"/>
              </a:ext>
            </a:extLst>
          </p:cNvPr>
          <p:cNvSpPr/>
          <p:nvPr/>
        </p:nvSpPr>
        <p:spPr>
          <a:xfrm rot="15800706">
            <a:off x="10349566" y="4028042"/>
            <a:ext cx="551448" cy="1022076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梯形 16">
            <a:hlinkClick r:id="rId12" action="ppaction://hlinksldjump"/>
            <a:extLst>
              <a:ext uri="{FF2B5EF4-FFF2-40B4-BE49-F238E27FC236}">
                <a16:creationId xmlns:a16="http://schemas.microsoft.com/office/drawing/2014/main" id="{5B8BCA74-9306-4E39-9962-F74FF71192FF}"/>
              </a:ext>
            </a:extLst>
          </p:cNvPr>
          <p:cNvSpPr/>
          <p:nvPr/>
        </p:nvSpPr>
        <p:spPr>
          <a:xfrm rot="16650773">
            <a:off x="9036934" y="1306423"/>
            <a:ext cx="2901404" cy="2256634"/>
          </a:xfrm>
          <a:prstGeom prst="trapezoid">
            <a:avLst>
              <a:gd name="adj" fmla="val 2611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平行四邊形 17">
            <a:hlinkClick r:id="rId13" action="ppaction://hlinksldjump"/>
            <a:extLst>
              <a:ext uri="{FF2B5EF4-FFF2-40B4-BE49-F238E27FC236}">
                <a16:creationId xmlns:a16="http://schemas.microsoft.com/office/drawing/2014/main" id="{E69B1AC1-1C7B-4A38-BF49-755E79A7512E}"/>
              </a:ext>
            </a:extLst>
          </p:cNvPr>
          <p:cNvSpPr/>
          <p:nvPr/>
        </p:nvSpPr>
        <p:spPr>
          <a:xfrm rot="10800000" flipH="1">
            <a:off x="8888069" y="3725882"/>
            <a:ext cx="1778467" cy="427839"/>
          </a:xfrm>
          <a:prstGeom prst="parallelogram">
            <a:avLst>
              <a:gd name="adj" fmla="val 15236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梯形 19">
            <a:hlinkClick r:id="rId14" action="ppaction://hlinksldjump"/>
            <a:extLst>
              <a:ext uri="{FF2B5EF4-FFF2-40B4-BE49-F238E27FC236}">
                <a16:creationId xmlns:a16="http://schemas.microsoft.com/office/drawing/2014/main" id="{29A5AE89-0F97-4D28-B040-F3C765180D9E}"/>
              </a:ext>
            </a:extLst>
          </p:cNvPr>
          <p:cNvSpPr/>
          <p:nvPr/>
        </p:nvSpPr>
        <p:spPr>
          <a:xfrm rot="16200000">
            <a:off x="10327940" y="5357135"/>
            <a:ext cx="1978077" cy="1750044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hlinkClick r:id="rId15" action="ppaction://hlinksldjump"/>
            <a:extLst>
              <a:ext uri="{FF2B5EF4-FFF2-40B4-BE49-F238E27FC236}">
                <a16:creationId xmlns:a16="http://schemas.microsoft.com/office/drawing/2014/main" id="{AEF7B030-5CEC-4941-A721-F0AC5CEA6FF0}"/>
              </a:ext>
            </a:extLst>
          </p:cNvPr>
          <p:cNvSpPr/>
          <p:nvPr/>
        </p:nvSpPr>
        <p:spPr>
          <a:xfrm>
            <a:off x="4768553" y="5409489"/>
            <a:ext cx="1892092" cy="1136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平行四邊形 21">
            <a:hlinkClick r:id="rId16" action="ppaction://hlinksldjump"/>
            <a:extLst>
              <a:ext uri="{FF2B5EF4-FFF2-40B4-BE49-F238E27FC236}">
                <a16:creationId xmlns:a16="http://schemas.microsoft.com/office/drawing/2014/main" id="{C2214364-35A3-4EFE-95DD-5B2409390A06}"/>
              </a:ext>
            </a:extLst>
          </p:cNvPr>
          <p:cNvSpPr/>
          <p:nvPr/>
        </p:nvSpPr>
        <p:spPr>
          <a:xfrm rot="5400000" flipH="1">
            <a:off x="-93931" y="1495658"/>
            <a:ext cx="2258228" cy="1608460"/>
          </a:xfrm>
          <a:prstGeom prst="parallelogram">
            <a:avLst>
              <a:gd name="adj" fmla="val 365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hlinkClick r:id="rId17" action="ppaction://hlinksldjump"/>
            <a:extLst>
              <a:ext uri="{FF2B5EF4-FFF2-40B4-BE49-F238E27FC236}">
                <a16:creationId xmlns:a16="http://schemas.microsoft.com/office/drawing/2014/main" id="{F60AA774-4C75-4D2F-BAC7-23EF26501019}"/>
              </a:ext>
            </a:extLst>
          </p:cNvPr>
          <p:cNvSpPr/>
          <p:nvPr/>
        </p:nvSpPr>
        <p:spPr>
          <a:xfrm rot="20567614">
            <a:off x="3674720" y="1202739"/>
            <a:ext cx="243262" cy="179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梯形 25">
            <a:hlinkClick r:id="rId18" action="ppaction://hlinksldjump"/>
            <a:extLst>
              <a:ext uri="{FF2B5EF4-FFF2-40B4-BE49-F238E27FC236}">
                <a16:creationId xmlns:a16="http://schemas.microsoft.com/office/drawing/2014/main" id="{ED18C127-5093-4CF3-B33B-4DCC4DF5D96E}"/>
              </a:ext>
            </a:extLst>
          </p:cNvPr>
          <p:cNvSpPr/>
          <p:nvPr/>
        </p:nvSpPr>
        <p:spPr>
          <a:xfrm rot="1002607">
            <a:off x="5821177" y="3127127"/>
            <a:ext cx="1969457" cy="187238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1844E48-5C1C-4699-AA4A-0DAA1767B23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14805" y="5766930"/>
            <a:ext cx="1022904" cy="771059"/>
          </a:xfrm>
          <a:prstGeom prst="rect">
            <a:avLst/>
          </a:prstGeom>
        </p:spPr>
      </p:pic>
      <p:sp>
        <p:nvSpPr>
          <p:cNvPr id="5" name="矩形 4">
            <a:hlinkClick r:id="rId20" action="ppaction://hlinksldjump"/>
            <a:extLst>
              <a:ext uri="{FF2B5EF4-FFF2-40B4-BE49-F238E27FC236}">
                <a16:creationId xmlns:a16="http://schemas.microsoft.com/office/drawing/2014/main" id="{09469448-5F59-4CEB-A95D-C1E3DC759EB4}"/>
              </a:ext>
            </a:extLst>
          </p:cNvPr>
          <p:cNvSpPr/>
          <p:nvPr/>
        </p:nvSpPr>
        <p:spPr>
          <a:xfrm rot="19934172">
            <a:off x="7474182" y="5869149"/>
            <a:ext cx="673216" cy="494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53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2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7454D03-7776-4654-A2D9-3C8105A68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2" b="982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63329" y="3768696"/>
            <a:ext cx="2968388" cy="296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5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2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50AF8E5-3778-42DB-8FCC-CDEBC3E26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78" b="78111" l="27889" r="9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26794" r="2380" b="19797"/>
          <a:stretch/>
        </p:blipFill>
        <p:spPr>
          <a:xfrm>
            <a:off x="8271484" y="3976636"/>
            <a:ext cx="3614058" cy="272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7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3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3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A2AC146-4213-4C7A-B358-E5F268ED5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6558">
            <a:off x="8298964" y="3175371"/>
            <a:ext cx="3556043" cy="355604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23334A3-89F9-4754-A40E-7127B723F4FF}"/>
              </a:ext>
            </a:extLst>
          </p:cNvPr>
          <p:cNvSpPr/>
          <p:nvPr/>
        </p:nvSpPr>
        <p:spPr>
          <a:xfrm rot="2817735">
            <a:off x="8935630" y="5554065"/>
            <a:ext cx="175124" cy="140711"/>
          </a:xfrm>
          <a:prstGeom prst="rect">
            <a:avLst/>
          </a:prstGeom>
          <a:solidFill>
            <a:srgbClr val="0E1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1CC531A-78FC-48BC-A358-87B07CF93E1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74" b="97705" l="6066" r="92951">
                        <a14:foregroundMark x1="50328" y1="28852" x2="49508" y2="39508"/>
                        <a14:foregroundMark x1="43770" y1="32787" x2="56557" y2="42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184" y="275842"/>
            <a:ext cx="5599287" cy="614734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7B4E541-43A4-4C43-9580-F90ACA6F1360}"/>
              </a:ext>
            </a:extLst>
          </p:cNvPr>
          <p:cNvSpPr/>
          <p:nvPr/>
        </p:nvSpPr>
        <p:spPr>
          <a:xfrm>
            <a:off x="1936921" y="3910611"/>
            <a:ext cx="67578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oadway" panose="04040905080002020502" pitchFamily="82" charset="0"/>
              </a:rPr>
              <a:t>Congratulations!!</a:t>
            </a:r>
            <a:endParaRPr lang="zh-TW" alt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roadway" panose="04040905080002020502" pitchFamily="82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624FFDC-6EFD-4F5A-8489-830401769964}"/>
              </a:ext>
            </a:extLst>
          </p:cNvPr>
          <p:cNvSpPr/>
          <p:nvPr/>
        </p:nvSpPr>
        <p:spPr>
          <a:xfrm>
            <a:off x="4268745" y="4804181"/>
            <a:ext cx="2094163" cy="10795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altLang="zh-TW" sz="3000" b="0" cap="none" spc="0" dirty="0">
                <a:ln w="0"/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reflection blurRad="6350" stA="53000" endA="300" endPos="35500" dir="5400000" sy="-90000" algn="bl" rotWithShape="0"/>
                </a:effectLst>
                <a:latin typeface="Broadway" panose="04040905080002020502" pitchFamily="82" charset="0"/>
              </a:rPr>
              <a:t>Amazon</a:t>
            </a:r>
          </a:p>
          <a:p>
            <a:pPr algn="ctr">
              <a:lnSpc>
                <a:spcPts val="4000"/>
              </a:lnSpc>
            </a:pPr>
            <a:r>
              <a:rPr lang="en-US" altLang="zh-TW" sz="3000" dirty="0" err="1">
                <a:ln w="0"/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reflection blurRad="6350" stA="53000" endA="300" endPos="35500" dir="5400000" sy="-90000" algn="bl" rotWithShape="0"/>
                </a:effectLst>
                <a:latin typeface="Broadway" panose="04040905080002020502" pitchFamily="82" charset="0"/>
              </a:rPr>
              <a:t>Giftcards</a:t>
            </a:r>
            <a:endParaRPr lang="zh-TW" altLang="en-US" sz="3000" b="0" cap="none" spc="0" dirty="0">
              <a:ln w="0"/>
              <a:gradFill flip="none" rotWithShape="1">
                <a:gsLst>
                  <a:gs pos="0">
                    <a:srgbClr val="FF6600">
                      <a:shade val="30000"/>
                      <a:satMod val="115000"/>
                    </a:srgbClr>
                  </a:gs>
                  <a:gs pos="50000">
                    <a:srgbClr val="FF6600">
                      <a:shade val="67500"/>
                      <a:satMod val="115000"/>
                    </a:srgbClr>
                  </a:gs>
                  <a:gs pos="100000">
                    <a:srgbClr val="FF6600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reflection blurRad="6350" stA="53000" endA="300" endPos="35500" dir="5400000" sy="-90000" algn="bl" rotWithShape="0"/>
              </a:effectLst>
              <a:latin typeface="Broadway" panose="04040905080002020502" pitchFamily="82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D4C8ED3-913C-4A4B-A501-0B3CE5B55E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2476">
            <a:off x="1096395" y="1065339"/>
            <a:ext cx="3242494" cy="224542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787123A-68BF-4AAE-B846-1B01E62770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424" y="469055"/>
            <a:ext cx="3502027" cy="242515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6A85EE6-8D0B-4E99-A93A-CAD9E214D9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758">
            <a:off x="7478943" y="990230"/>
            <a:ext cx="3590106" cy="248614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8F66E76B-F5CF-400C-8CD7-AE2A8DC050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845">
            <a:off x="2264424" y="3207392"/>
            <a:ext cx="4057218" cy="280962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87DF2187-6168-4FC4-AF43-66EF32CC0F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0774">
            <a:off x="6033977" y="3179632"/>
            <a:ext cx="4162983" cy="288286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811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E4DFA7-A283-4D78-95F3-B4CE02CBA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2841" y="4749633"/>
            <a:ext cx="6640321" cy="1705472"/>
          </a:xfrm>
          <a:prstGeom prst="rect">
            <a:avLst/>
          </a:prstGeom>
        </p:spPr>
      </p:pic>
      <p:sp>
        <p:nvSpPr>
          <p:cNvPr id="4" name="矩形 3">
            <a:hlinkClick r:id="rId4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4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D4145BCB-3A13-47B0-A677-E852DC862E06}"/>
              </a:ext>
            </a:extLst>
          </p:cNvPr>
          <p:cNvSpPr/>
          <p:nvPr/>
        </p:nvSpPr>
        <p:spPr>
          <a:xfrm>
            <a:off x="6729309" y="5042961"/>
            <a:ext cx="827773" cy="30800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632C81A-4C94-49D4-82BC-4220F214DAF4}"/>
              </a:ext>
            </a:extLst>
          </p:cNvPr>
          <p:cNvSpPr/>
          <p:nvPr/>
        </p:nvSpPr>
        <p:spPr>
          <a:xfrm rot="187739">
            <a:off x="7533456" y="800851"/>
            <a:ext cx="14157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竹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BF7F343-7BB6-40BA-AA4B-A9AC7F4AE990}"/>
              </a:ext>
            </a:extLst>
          </p:cNvPr>
          <p:cNvSpPr/>
          <p:nvPr/>
        </p:nvSpPr>
        <p:spPr>
          <a:xfrm rot="20357547">
            <a:off x="7022590" y="2040334"/>
            <a:ext cx="14157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目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D81EEC7-835E-4A64-B208-1C04EB544E54}"/>
              </a:ext>
            </a:extLst>
          </p:cNvPr>
          <p:cNvSpPr/>
          <p:nvPr/>
        </p:nvSpPr>
        <p:spPr>
          <a:xfrm rot="20357547">
            <a:off x="4459572" y="752522"/>
            <a:ext cx="14157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十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8CE7328-6F83-4A16-87C6-BF41755ACB91}"/>
              </a:ext>
            </a:extLst>
          </p:cNvPr>
          <p:cNvSpPr/>
          <p:nvPr/>
        </p:nvSpPr>
        <p:spPr>
          <a:xfrm rot="20357547">
            <a:off x="5933376" y="2166598"/>
            <a:ext cx="42662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9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木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37FE02E-E992-405D-A69D-6DD28E2D361F}"/>
              </a:ext>
            </a:extLst>
          </p:cNvPr>
          <p:cNvSpPr/>
          <p:nvPr/>
        </p:nvSpPr>
        <p:spPr>
          <a:xfrm rot="1793041">
            <a:off x="5940506" y="752109"/>
            <a:ext cx="14157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言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613EF13-973D-4B3A-A24E-5A059A7D2BB9}"/>
              </a:ext>
            </a:extLst>
          </p:cNvPr>
          <p:cNvSpPr/>
          <p:nvPr/>
        </p:nvSpPr>
        <p:spPr>
          <a:xfrm rot="1420961">
            <a:off x="3860736" y="2129654"/>
            <a:ext cx="14157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幾</a:t>
            </a:r>
          </a:p>
        </p:txBody>
      </p:sp>
      <p:sp>
        <p:nvSpPr>
          <p:cNvPr id="36" name="手繪多邊形: 圖案 35">
            <a:extLst>
              <a:ext uri="{FF2B5EF4-FFF2-40B4-BE49-F238E27FC236}">
                <a16:creationId xmlns:a16="http://schemas.microsoft.com/office/drawing/2014/main" id="{2BCA2ECA-1A7D-4E5F-99A1-9A292A444E6D}"/>
              </a:ext>
            </a:extLst>
          </p:cNvPr>
          <p:cNvSpPr/>
          <p:nvPr/>
        </p:nvSpPr>
        <p:spPr>
          <a:xfrm>
            <a:off x="3542876" y="1470347"/>
            <a:ext cx="1234" cy="1704"/>
          </a:xfrm>
          <a:custGeom>
            <a:avLst/>
            <a:gdLst/>
            <a:ahLst/>
            <a:cxnLst/>
            <a:rect l="l" t="t" r="r" b="b"/>
            <a:pathLst>
              <a:path w="1234" h="1704">
                <a:moveTo>
                  <a:pt x="280" y="426"/>
                </a:moveTo>
                <a:cubicBezTo>
                  <a:pt x="-201" y="-267"/>
                  <a:pt x="-118" y="-210"/>
                  <a:pt x="972" y="1324"/>
                </a:cubicBezTo>
                <a:lnTo>
                  <a:pt x="1234" y="1704"/>
                </a:lnTo>
                <a:lnTo>
                  <a:pt x="280" y="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9600" b="1">
              <a:solidFill>
                <a:srgbClr val="0070C0"/>
              </a:solidFill>
            </a:endParaRPr>
          </a:p>
        </p:txBody>
      </p:sp>
      <p:sp>
        <p:nvSpPr>
          <p:cNvPr id="35" name="手繪多邊形: 圖案 34">
            <a:extLst>
              <a:ext uri="{FF2B5EF4-FFF2-40B4-BE49-F238E27FC236}">
                <a16:creationId xmlns:a16="http://schemas.microsoft.com/office/drawing/2014/main" id="{7A407EEA-B372-4AF1-91F0-95523DB0AEF0}"/>
              </a:ext>
            </a:extLst>
          </p:cNvPr>
          <p:cNvSpPr/>
          <p:nvPr/>
        </p:nvSpPr>
        <p:spPr>
          <a:xfrm rot="839349">
            <a:off x="8746500" y="2423878"/>
            <a:ext cx="1159356" cy="981215"/>
          </a:xfrm>
          <a:custGeom>
            <a:avLst/>
            <a:gdLst/>
            <a:ahLst/>
            <a:cxnLst/>
            <a:rect l="l" t="t" r="r" b="b"/>
            <a:pathLst>
              <a:path w="1980633" h="1271847">
                <a:moveTo>
                  <a:pt x="1838371" y="0"/>
                </a:moveTo>
                <a:cubicBezTo>
                  <a:pt x="1918441" y="11273"/>
                  <a:pt x="1964934" y="33995"/>
                  <a:pt x="1977851" y="68164"/>
                </a:cubicBezTo>
                <a:cubicBezTo>
                  <a:pt x="1992240" y="106230"/>
                  <a:pt x="1950819" y="143640"/>
                  <a:pt x="1853586" y="180396"/>
                </a:cubicBezTo>
                <a:cubicBezTo>
                  <a:pt x="1730712" y="223581"/>
                  <a:pt x="1598626" y="271880"/>
                  <a:pt x="1457326" y="325294"/>
                </a:cubicBezTo>
                <a:cubicBezTo>
                  <a:pt x="1438980" y="332229"/>
                  <a:pt x="1419971" y="339547"/>
                  <a:pt x="1400299" y="347248"/>
                </a:cubicBezTo>
                <a:lnTo>
                  <a:pt x="1344451" y="369449"/>
                </a:lnTo>
                <a:lnTo>
                  <a:pt x="1348961" y="381691"/>
                </a:lnTo>
                <a:cubicBezTo>
                  <a:pt x="1420873" y="617361"/>
                  <a:pt x="1456830" y="735196"/>
                  <a:pt x="1456830" y="735196"/>
                </a:cubicBezTo>
                <a:cubicBezTo>
                  <a:pt x="1476341" y="793396"/>
                  <a:pt x="1486497" y="849200"/>
                  <a:pt x="1487299" y="902607"/>
                </a:cubicBezTo>
                <a:cubicBezTo>
                  <a:pt x="1488736" y="944380"/>
                  <a:pt x="1471643" y="971998"/>
                  <a:pt x="1436022" y="985464"/>
                </a:cubicBezTo>
                <a:cubicBezTo>
                  <a:pt x="1413057" y="994145"/>
                  <a:pt x="1387765" y="978123"/>
                  <a:pt x="1360145" y="937398"/>
                </a:cubicBezTo>
                <a:cubicBezTo>
                  <a:pt x="1326896" y="883755"/>
                  <a:pt x="1301302" y="833207"/>
                  <a:pt x="1283363" y="785752"/>
                </a:cubicBezTo>
                <a:cubicBezTo>
                  <a:pt x="1270913" y="752817"/>
                  <a:pt x="1261241" y="719620"/>
                  <a:pt x="1254345" y="686162"/>
                </a:cubicBezTo>
                <a:cubicBezTo>
                  <a:pt x="1242935" y="649100"/>
                  <a:pt x="1224656" y="597307"/>
                  <a:pt x="1199509" y="530783"/>
                </a:cubicBezTo>
                <a:cubicBezTo>
                  <a:pt x="1188975" y="502918"/>
                  <a:pt x="1178755" y="477064"/>
                  <a:pt x="1168849" y="453223"/>
                </a:cubicBezTo>
                <a:lnTo>
                  <a:pt x="1164969" y="444134"/>
                </a:lnTo>
                <a:lnTo>
                  <a:pt x="1132400" y="458040"/>
                </a:lnTo>
                <a:cubicBezTo>
                  <a:pt x="1057468" y="490333"/>
                  <a:pt x="976567" y="526072"/>
                  <a:pt x="889698" y="565258"/>
                </a:cubicBezTo>
                <a:lnTo>
                  <a:pt x="815450" y="598761"/>
                </a:lnTo>
                <a:lnTo>
                  <a:pt x="817752" y="626224"/>
                </a:lnTo>
                <a:cubicBezTo>
                  <a:pt x="821529" y="697563"/>
                  <a:pt x="818669" y="768548"/>
                  <a:pt x="809173" y="839179"/>
                </a:cubicBezTo>
                <a:cubicBezTo>
                  <a:pt x="796840" y="941028"/>
                  <a:pt x="758349" y="1029907"/>
                  <a:pt x="693701" y="1105815"/>
                </a:cubicBezTo>
                <a:cubicBezTo>
                  <a:pt x="623262" y="1183747"/>
                  <a:pt x="550316" y="1236974"/>
                  <a:pt x="474863" y="1265497"/>
                </a:cubicBezTo>
                <a:cubicBezTo>
                  <a:pt x="442678" y="1277663"/>
                  <a:pt x="422277" y="1272349"/>
                  <a:pt x="413660" y="1249553"/>
                </a:cubicBezTo>
                <a:cubicBezTo>
                  <a:pt x="406580" y="1230823"/>
                  <a:pt x="416111" y="1211262"/>
                  <a:pt x="442255" y="1190869"/>
                </a:cubicBezTo>
                <a:cubicBezTo>
                  <a:pt x="508183" y="1125955"/>
                  <a:pt x="556368" y="1059063"/>
                  <a:pt x="586810" y="990194"/>
                </a:cubicBezTo>
                <a:cubicBezTo>
                  <a:pt x="621793" y="924117"/>
                  <a:pt x="642573" y="863381"/>
                  <a:pt x="649152" y="807986"/>
                </a:cubicBezTo>
                <a:cubicBezTo>
                  <a:pt x="648681" y="766609"/>
                  <a:pt x="645560" y="728256"/>
                  <a:pt x="639790" y="692927"/>
                </a:cubicBezTo>
                <a:lnTo>
                  <a:pt x="637996" y="684376"/>
                </a:lnTo>
                <a:lnTo>
                  <a:pt x="634304" y="686206"/>
                </a:lnTo>
                <a:cubicBezTo>
                  <a:pt x="548000" y="730854"/>
                  <a:pt x="460523" y="779836"/>
                  <a:pt x="371873" y="833150"/>
                </a:cubicBezTo>
                <a:cubicBezTo>
                  <a:pt x="318099" y="867002"/>
                  <a:pt x="283867" y="886704"/>
                  <a:pt x="269178" y="892257"/>
                </a:cubicBezTo>
                <a:cubicBezTo>
                  <a:pt x="239824" y="903353"/>
                  <a:pt x="193393" y="907353"/>
                  <a:pt x="129883" y="904257"/>
                </a:cubicBezTo>
                <a:cubicBezTo>
                  <a:pt x="55289" y="900372"/>
                  <a:pt x="13216" y="885798"/>
                  <a:pt x="3666" y="860534"/>
                </a:cubicBezTo>
                <a:cubicBezTo>
                  <a:pt x="-8455" y="828470"/>
                  <a:pt x="9486" y="800973"/>
                  <a:pt x="57487" y="778043"/>
                </a:cubicBezTo>
                <a:cubicBezTo>
                  <a:pt x="270444" y="695578"/>
                  <a:pt x="423391" y="627943"/>
                  <a:pt x="516327" y="575138"/>
                </a:cubicBezTo>
                <a:lnTo>
                  <a:pt x="585035" y="541279"/>
                </a:lnTo>
                <a:lnTo>
                  <a:pt x="582530" y="537583"/>
                </a:lnTo>
                <a:cubicBezTo>
                  <a:pt x="564867" y="514418"/>
                  <a:pt x="553520" y="496181"/>
                  <a:pt x="548489" y="482871"/>
                </a:cubicBezTo>
                <a:cubicBezTo>
                  <a:pt x="535600" y="448774"/>
                  <a:pt x="546300" y="425245"/>
                  <a:pt x="580591" y="412282"/>
                </a:cubicBezTo>
                <a:cubicBezTo>
                  <a:pt x="596030" y="406446"/>
                  <a:pt x="628674" y="403177"/>
                  <a:pt x="678524" y="402476"/>
                </a:cubicBezTo>
                <a:cubicBezTo>
                  <a:pt x="731930" y="407615"/>
                  <a:pt x="768674" y="419729"/>
                  <a:pt x="788756" y="438818"/>
                </a:cubicBezTo>
                <a:lnTo>
                  <a:pt x="792241" y="442897"/>
                </a:lnTo>
                <a:lnTo>
                  <a:pt x="806969" y="436043"/>
                </a:lnTo>
                <a:cubicBezTo>
                  <a:pt x="883367" y="400805"/>
                  <a:pt x="962568" y="365220"/>
                  <a:pt x="1044571" y="329287"/>
                </a:cubicBezTo>
                <a:lnTo>
                  <a:pt x="1096864" y="306558"/>
                </a:lnTo>
                <a:lnTo>
                  <a:pt x="1088163" y="292969"/>
                </a:lnTo>
                <a:cubicBezTo>
                  <a:pt x="1070313" y="271064"/>
                  <a:pt x="1058483" y="252428"/>
                  <a:pt x="1052674" y="237062"/>
                </a:cubicBezTo>
                <a:cubicBezTo>
                  <a:pt x="1049052" y="227479"/>
                  <a:pt x="1047084" y="218640"/>
                  <a:pt x="1046770" y="210544"/>
                </a:cubicBezTo>
                <a:lnTo>
                  <a:pt x="1048995" y="198344"/>
                </a:lnTo>
                <a:lnTo>
                  <a:pt x="1052639" y="195460"/>
                </a:lnTo>
                <a:cubicBezTo>
                  <a:pt x="1059771" y="188520"/>
                  <a:pt x="1044617" y="194671"/>
                  <a:pt x="1085453" y="181059"/>
                </a:cubicBezTo>
                <a:cubicBezTo>
                  <a:pt x="1139229" y="145208"/>
                  <a:pt x="1103134" y="170806"/>
                  <a:pt x="1112994" y="159787"/>
                </a:cubicBezTo>
                <a:lnTo>
                  <a:pt x="1119777" y="153275"/>
                </a:lnTo>
                <a:lnTo>
                  <a:pt x="1142904" y="149945"/>
                </a:lnTo>
                <a:cubicBezTo>
                  <a:pt x="1165192" y="149989"/>
                  <a:pt x="1191673" y="152684"/>
                  <a:pt x="1222346" y="158029"/>
                </a:cubicBezTo>
                <a:cubicBezTo>
                  <a:pt x="1265418" y="162438"/>
                  <a:pt x="1293972" y="176359"/>
                  <a:pt x="1308006" y="199791"/>
                </a:cubicBezTo>
                <a:lnTo>
                  <a:pt x="1311046" y="206094"/>
                </a:lnTo>
                <a:lnTo>
                  <a:pt x="1339409" y="192307"/>
                </a:lnTo>
                <a:cubicBezTo>
                  <a:pt x="1445327" y="140239"/>
                  <a:pt x="1531572" y="94846"/>
                  <a:pt x="1598144" y="56128"/>
                </a:cubicBezTo>
                <a:cubicBezTo>
                  <a:pt x="1647216" y="29005"/>
                  <a:pt x="1678358" y="12945"/>
                  <a:pt x="1691571" y="7951"/>
                </a:cubicBezTo>
                <a:cubicBezTo>
                  <a:pt x="1704808" y="2947"/>
                  <a:pt x="1753741" y="297"/>
                  <a:pt x="183837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9600" b="1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1" name="手繪多邊形: 圖案 30">
            <a:extLst>
              <a:ext uri="{FF2B5EF4-FFF2-40B4-BE49-F238E27FC236}">
                <a16:creationId xmlns:a16="http://schemas.microsoft.com/office/drawing/2014/main" id="{3EF0CD9C-C19D-4858-A6FE-6D9F31D5CA99}"/>
              </a:ext>
            </a:extLst>
          </p:cNvPr>
          <p:cNvSpPr/>
          <p:nvPr/>
        </p:nvSpPr>
        <p:spPr>
          <a:xfrm>
            <a:off x="748704" y="2749020"/>
            <a:ext cx="6309" cy="5793"/>
          </a:xfrm>
          <a:custGeom>
            <a:avLst/>
            <a:gdLst/>
            <a:ahLst/>
            <a:cxnLst/>
            <a:rect l="l" t="t" r="r" b="b"/>
            <a:pathLst>
              <a:path w="6309" h="5793">
                <a:moveTo>
                  <a:pt x="0" y="0"/>
                </a:moveTo>
                <a:lnTo>
                  <a:pt x="648" y="482"/>
                </a:lnTo>
                <a:cubicBezTo>
                  <a:pt x="5076" y="4245"/>
                  <a:pt x="8366" y="7740"/>
                  <a:pt x="4791" y="4538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9600" b="1">
              <a:solidFill>
                <a:srgbClr val="0070C0"/>
              </a:solidFill>
            </a:endParaRPr>
          </a:p>
        </p:txBody>
      </p:sp>
      <p:sp>
        <p:nvSpPr>
          <p:cNvPr id="24" name="手繪多邊形: 圖案 23">
            <a:extLst>
              <a:ext uri="{FF2B5EF4-FFF2-40B4-BE49-F238E27FC236}">
                <a16:creationId xmlns:a16="http://schemas.microsoft.com/office/drawing/2014/main" id="{21AB9C1B-9E14-4982-8E69-26977A12875B}"/>
              </a:ext>
            </a:extLst>
          </p:cNvPr>
          <p:cNvSpPr/>
          <p:nvPr/>
        </p:nvSpPr>
        <p:spPr>
          <a:xfrm>
            <a:off x="3141109" y="1457131"/>
            <a:ext cx="7266" cy="1758"/>
          </a:xfrm>
          <a:custGeom>
            <a:avLst/>
            <a:gdLst/>
            <a:ahLst/>
            <a:cxnLst/>
            <a:rect l="l" t="t" r="r" b="b"/>
            <a:pathLst>
              <a:path w="7266" h="1758">
                <a:moveTo>
                  <a:pt x="7266" y="0"/>
                </a:moveTo>
                <a:lnTo>
                  <a:pt x="1807" y="1337"/>
                </a:lnTo>
                <a:cubicBezTo>
                  <a:pt x="-2599" y="2394"/>
                  <a:pt x="1807" y="1270"/>
                  <a:pt x="6954" y="68"/>
                </a:cubicBezTo>
                <a:lnTo>
                  <a:pt x="726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9600" b="1">
              <a:solidFill>
                <a:srgbClr val="0070C0"/>
              </a:solidFill>
            </a:endParaRPr>
          </a:p>
        </p:txBody>
      </p:sp>
      <p:sp>
        <p:nvSpPr>
          <p:cNvPr id="22" name="手繪多邊形: 圖案 21">
            <a:extLst>
              <a:ext uri="{FF2B5EF4-FFF2-40B4-BE49-F238E27FC236}">
                <a16:creationId xmlns:a16="http://schemas.microsoft.com/office/drawing/2014/main" id="{48F2399F-A14A-4EFA-9C77-0AC3431002EE}"/>
              </a:ext>
            </a:extLst>
          </p:cNvPr>
          <p:cNvSpPr/>
          <p:nvPr/>
        </p:nvSpPr>
        <p:spPr>
          <a:xfrm>
            <a:off x="1752343" y="2839698"/>
            <a:ext cx="13112" cy="3104"/>
          </a:xfrm>
          <a:custGeom>
            <a:avLst/>
            <a:gdLst/>
            <a:ahLst/>
            <a:cxnLst/>
            <a:rect l="l" t="t" r="r" b="b"/>
            <a:pathLst>
              <a:path w="13112" h="3104">
                <a:moveTo>
                  <a:pt x="9029" y="262"/>
                </a:moveTo>
                <a:cubicBezTo>
                  <a:pt x="19787" y="-1035"/>
                  <a:pt x="6475" y="2897"/>
                  <a:pt x="1268" y="3104"/>
                </a:cubicBezTo>
                <a:lnTo>
                  <a:pt x="0" y="1786"/>
                </a:lnTo>
                <a:lnTo>
                  <a:pt x="9029" y="26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9600" b="1">
              <a:solidFill>
                <a:srgbClr val="0070C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C903E4B-7A79-4346-A3C8-58BD6CE61809}"/>
              </a:ext>
            </a:extLst>
          </p:cNvPr>
          <p:cNvSpPr/>
          <p:nvPr/>
        </p:nvSpPr>
        <p:spPr>
          <a:xfrm>
            <a:off x="5143934" y="3699224"/>
            <a:ext cx="38470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oadway" panose="04040905080002020502" pitchFamily="82" charset="0"/>
              </a:rPr>
              <a:t>Hint: 3 Words</a:t>
            </a:r>
            <a:endParaRPr lang="zh-TW" alt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roadway" panose="040409050800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0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6" grpId="0"/>
      <p:bldP spid="17" grpId="0"/>
      <p:bldP spid="18" grpId="0"/>
      <p:bldP spid="19" grpId="0"/>
      <p:bldP spid="36" grpId="0" animBg="1"/>
      <p:bldP spid="35" grpId="0" animBg="1"/>
      <p:bldP spid="24" grpId="0" animBg="1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E4DFA7-A283-4D78-95F3-B4CE02CBA7F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5355" y="2538848"/>
            <a:ext cx="2740187" cy="4110282"/>
          </a:xfrm>
          <a:prstGeom prst="rect">
            <a:avLst/>
          </a:prstGeom>
        </p:spPr>
      </p:pic>
      <p:sp>
        <p:nvSpPr>
          <p:cNvPr id="4" name="矩形 3">
            <a:hlinkClick r:id="rId5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6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9089802-EE27-40C6-A335-2B7B15FE7AA2}"/>
              </a:ext>
            </a:extLst>
          </p:cNvPr>
          <p:cNvSpPr/>
          <p:nvPr/>
        </p:nvSpPr>
        <p:spPr>
          <a:xfrm>
            <a:off x="4766742" y="1744396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爪哇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5917F1D-DB7F-4CFA-A603-8B865E360A48}"/>
              </a:ext>
            </a:extLst>
          </p:cNvPr>
          <p:cNvSpPr/>
          <p:nvPr/>
        </p:nvSpPr>
        <p:spPr>
          <a:xfrm>
            <a:off x="4097915" y="2760059"/>
            <a:ext cx="24929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星巴克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1371403-3F6E-4FEF-BFBC-BD95ADAB8C2C}"/>
              </a:ext>
            </a:extLst>
          </p:cNvPr>
          <p:cNvSpPr/>
          <p:nvPr/>
        </p:nvSpPr>
        <p:spPr>
          <a:xfrm>
            <a:off x="4144428" y="3775722"/>
            <a:ext cx="24929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西雅圖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5E4AAE8-7F25-4421-9273-B00D6E8C85B3}"/>
              </a:ext>
            </a:extLst>
          </p:cNvPr>
          <p:cNvSpPr/>
          <p:nvPr/>
        </p:nvSpPr>
        <p:spPr>
          <a:xfrm>
            <a:off x="6570206" y="2369673"/>
            <a:ext cx="172355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0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機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96CB725-78B6-4317-A181-E613912C60F1}"/>
              </a:ext>
            </a:extLst>
          </p:cNvPr>
          <p:cNvSpPr/>
          <p:nvPr/>
        </p:nvSpPr>
        <p:spPr>
          <a:xfrm>
            <a:off x="9548999" y="3350218"/>
            <a:ext cx="141049" cy="65067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03986F6-68AC-423C-9305-14BE065037E4}"/>
              </a:ext>
            </a:extLst>
          </p:cNvPr>
          <p:cNvSpPr/>
          <p:nvPr/>
        </p:nvSpPr>
        <p:spPr>
          <a:xfrm>
            <a:off x="9548999" y="4741449"/>
            <a:ext cx="141049" cy="65067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68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1" grpId="0"/>
      <p:bldP spid="11" grpId="1"/>
      <p:bldP spid="14" grpId="0"/>
      <p:bldP spid="14" grpId="1"/>
      <p:bldP spid="16" grpId="0"/>
      <p:bldP spid="16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E4DFA7-A283-4D78-95F3-B4CE02CBA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9057" l="391" r="100000">
                        <a14:foregroundMark x1="37109" y1="26179" x2="37891" y2="24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8080" y="2371459"/>
            <a:ext cx="5505652" cy="4559366"/>
          </a:xfrm>
          <a:prstGeom prst="rect">
            <a:avLst/>
          </a:prstGeom>
        </p:spPr>
      </p:pic>
      <p:sp>
        <p:nvSpPr>
          <p:cNvPr id="4" name="矩形 3">
            <a:hlinkClick r:id="rId5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6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55359C2-AB44-494E-B8D6-E4AFB5D781C9}"/>
              </a:ext>
            </a:extLst>
          </p:cNvPr>
          <p:cNvSpPr/>
          <p:nvPr/>
        </p:nvSpPr>
        <p:spPr>
          <a:xfrm>
            <a:off x="2198550" y="1105774"/>
            <a:ext cx="5637938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7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美洲華語第六冊第二課的課文和什麼有關</a:t>
            </a:r>
            <a:r>
              <a:rPr lang="zh-TW" alt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E4876765-EABE-47EC-B72E-2A265341432B}"/>
              </a:ext>
            </a:extLst>
          </p:cNvPr>
          <p:cNvSpPr/>
          <p:nvPr/>
        </p:nvSpPr>
        <p:spPr>
          <a:xfrm>
            <a:off x="9509760" y="3060834"/>
            <a:ext cx="211756" cy="202131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894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3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199062D-98D9-4A58-84CF-AFF3E11A3D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r="69425" b="70331"/>
          <a:stretch/>
        </p:blipFill>
        <p:spPr>
          <a:xfrm>
            <a:off x="8556859" y="472641"/>
            <a:ext cx="2924023" cy="241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3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199062D-98D9-4A58-84CF-AFF3E11A3D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7" t="55809" r="36572" b="4366"/>
          <a:stretch/>
        </p:blipFill>
        <p:spPr>
          <a:xfrm>
            <a:off x="8989996" y="3213695"/>
            <a:ext cx="2541069" cy="313249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09446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3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4EB0F05-1EC3-43A5-9B11-25DB89958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0883" y="4114371"/>
            <a:ext cx="2258727" cy="24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2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3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4EB0F05-1EC3-43A5-9B11-25DB89958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825" b="91058" l="4167" r="29167">
                        <a14:foregroundMark x1="19833" y1="64051" x2="20167" y2="66606"/>
                        <a14:foregroundMark x1="13667" y1="64051" x2="13833" y2="67518"/>
                        <a14:foregroundMark x1="25667" y1="54562" x2="8833" y2="54562"/>
                        <a14:foregroundMark x1="27167" y1="54197" x2="27833" y2="55657"/>
                        <a14:foregroundMark x1="27167" y1="55839" x2="5667" y2="56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5" t="52268" r="71087" b="9169"/>
          <a:stretch/>
        </p:blipFill>
        <p:spPr>
          <a:xfrm flipH="1">
            <a:off x="9360567" y="3429000"/>
            <a:ext cx="2192880" cy="312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0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16AD5F6-C947-4987-A2DE-79B2F9060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4BC2415A-00B0-4052-9003-CC3D72242C16}"/>
              </a:ext>
            </a:extLst>
          </p:cNvPr>
          <p:cNvSpPr/>
          <p:nvPr/>
        </p:nvSpPr>
        <p:spPr>
          <a:xfrm>
            <a:off x="3256385" y="1548882"/>
            <a:ext cx="755779" cy="73711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hlinkClick r:id="rId3" action="ppaction://hlinksldjump"/>
            <a:extLst>
              <a:ext uri="{FF2B5EF4-FFF2-40B4-BE49-F238E27FC236}">
                <a16:creationId xmlns:a16="http://schemas.microsoft.com/office/drawing/2014/main" id="{3CFBCC1F-30A8-4A2D-8923-C9F8F891DE79}"/>
              </a:ext>
            </a:extLst>
          </p:cNvPr>
          <p:cNvSpPr/>
          <p:nvPr/>
        </p:nvSpPr>
        <p:spPr>
          <a:xfrm>
            <a:off x="3338818" y="2286000"/>
            <a:ext cx="673345" cy="834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hlinkClick r:id="rId4" action="ppaction://hlinksldjump"/>
            <a:extLst>
              <a:ext uri="{FF2B5EF4-FFF2-40B4-BE49-F238E27FC236}">
                <a16:creationId xmlns:a16="http://schemas.microsoft.com/office/drawing/2014/main" id="{4DD027EC-774E-40FF-B7A4-D26B1F650E21}"/>
              </a:ext>
            </a:extLst>
          </p:cNvPr>
          <p:cNvSpPr/>
          <p:nvPr/>
        </p:nvSpPr>
        <p:spPr>
          <a:xfrm>
            <a:off x="494950" y="1944789"/>
            <a:ext cx="1627465" cy="3120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hlinkClick r:id="rId5" action="ppaction://hlinksldjump"/>
            <a:extLst>
              <a:ext uri="{FF2B5EF4-FFF2-40B4-BE49-F238E27FC236}">
                <a16:creationId xmlns:a16="http://schemas.microsoft.com/office/drawing/2014/main" id="{7A1F341E-02BC-406E-9300-34C57BB8F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8" b="97877" l="586" r="98828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87" y="2511868"/>
            <a:ext cx="1360479" cy="1197331"/>
          </a:xfrm>
          <a:prstGeom prst="rect">
            <a:avLst/>
          </a:prstGeom>
        </p:spPr>
      </p:pic>
      <p:sp>
        <p:nvSpPr>
          <p:cNvPr id="8" name="矩形 7">
            <a:hlinkClick r:id="rId8" action="ppaction://hlinksldjump"/>
            <a:extLst>
              <a:ext uri="{FF2B5EF4-FFF2-40B4-BE49-F238E27FC236}">
                <a16:creationId xmlns:a16="http://schemas.microsoft.com/office/drawing/2014/main" id="{2E3D13AC-358F-43FA-8859-440E695E4CB2}"/>
              </a:ext>
            </a:extLst>
          </p:cNvPr>
          <p:cNvSpPr/>
          <p:nvPr/>
        </p:nvSpPr>
        <p:spPr>
          <a:xfrm>
            <a:off x="8147079" y="1463040"/>
            <a:ext cx="1631003" cy="1337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hlinkClick r:id="rId9" action="ppaction://hlinksldjump"/>
            <a:extLst>
              <a:ext uri="{FF2B5EF4-FFF2-40B4-BE49-F238E27FC236}">
                <a16:creationId xmlns:a16="http://schemas.microsoft.com/office/drawing/2014/main" id="{6D094D53-FB91-40CE-B632-2428C2E5F179}"/>
              </a:ext>
            </a:extLst>
          </p:cNvPr>
          <p:cNvSpPr/>
          <p:nvPr/>
        </p:nvSpPr>
        <p:spPr>
          <a:xfrm>
            <a:off x="4687503" y="3709199"/>
            <a:ext cx="914400" cy="1113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等腰三角形 16">
            <a:hlinkClick r:id="rId10" action="ppaction://hlinksldjump"/>
            <a:extLst>
              <a:ext uri="{FF2B5EF4-FFF2-40B4-BE49-F238E27FC236}">
                <a16:creationId xmlns:a16="http://schemas.microsoft.com/office/drawing/2014/main" id="{81D0223B-76FE-47C8-BF74-585225498886}"/>
              </a:ext>
            </a:extLst>
          </p:cNvPr>
          <p:cNvSpPr/>
          <p:nvPr/>
        </p:nvSpPr>
        <p:spPr>
          <a:xfrm>
            <a:off x="4565247" y="3212982"/>
            <a:ext cx="437018" cy="377505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等腰三角形 17">
            <a:hlinkClick r:id="rId10" action="ppaction://hlinksldjump"/>
            <a:extLst>
              <a:ext uri="{FF2B5EF4-FFF2-40B4-BE49-F238E27FC236}">
                <a16:creationId xmlns:a16="http://schemas.microsoft.com/office/drawing/2014/main" id="{960FD826-B699-4B31-97E6-DE908A1646D4}"/>
              </a:ext>
            </a:extLst>
          </p:cNvPr>
          <p:cNvSpPr/>
          <p:nvPr/>
        </p:nvSpPr>
        <p:spPr>
          <a:xfrm>
            <a:off x="10289407" y="2849081"/>
            <a:ext cx="567890" cy="783118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等腰三角形 18">
            <a:hlinkClick r:id="rId10" action="ppaction://hlinksldjump"/>
            <a:extLst>
              <a:ext uri="{FF2B5EF4-FFF2-40B4-BE49-F238E27FC236}">
                <a16:creationId xmlns:a16="http://schemas.microsoft.com/office/drawing/2014/main" id="{BF94DD94-15D9-478B-ADFB-A3798DB444C8}"/>
              </a:ext>
            </a:extLst>
          </p:cNvPr>
          <p:cNvSpPr/>
          <p:nvPr/>
        </p:nvSpPr>
        <p:spPr>
          <a:xfrm>
            <a:off x="10981886" y="85027"/>
            <a:ext cx="587679" cy="910390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hlinkClick r:id="rId11" action="ppaction://hlinksldjump"/>
            <a:extLst>
              <a:ext uri="{FF2B5EF4-FFF2-40B4-BE49-F238E27FC236}">
                <a16:creationId xmlns:a16="http://schemas.microsoft.com/office/drawing/2014/main" id="{DEE7127E-A27B-487A-979D-0D975BF45CA4}"/>
              </a:ext>
            </a:extLst>
          </p:cNvPr>
          <p:cNvSpPr/>
          <p:nvPr/>
        </p:nvSpPr>
        <p:spPr>
          <a:xfrm rot="21371208">
            <a:off x="2197159" y="3856355"/>
            <a:ext cx="2366697" cy="1181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hlinkClick r:id="rId11" action="ppaction://hlinksldjump"/>
            <a:extLst>
              <a:ext uri="{FF2B5EF4-FFF2-40B4-BE49-F238E27FC236}">
                <a16:creationId xmlns:a16="http://schemas.microsoft.com/office/drawing/2014/main" id="{70041B93-BE0B-4F1A-B574-84D668E14465}"/>
              </a:ext>
            </a:extLst>
          </p:cNvPr>
          <p:cNvSpPr/>
          <p:nvPr/>
        </p:nvSpPr>
        <p:spPr>
          <a:xfrm>
            <a:off x="5725550" y="3646706"/>
            <a:ext cx="4052532" cy="1113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hlinkClick r:id="rId12" action="ppaction://hlinksldjump"/>
            <a:extLst>
              <a:ext uri="{FF2B5EF4-FFF2-40B4-BE49-F238E27FC236}">
                <a16:creationId xmlns:a16="http://schemas.microsoft.com/office/drawing/2014/main" id="{885B4EB5-7BE2-48B5-BA29-4B5E639FBC45}"/>
              </a:ext>
            </a:extLst>
          </p:cNvPr>
          <p:cNvSpPr/>
          <p:nvPr/>
        </p:nvSpPr>
        <p:spPr>
          <a:xfrm>
            <a:off x="8180528" y="5685019"/>
            <a:ext cx="782052" cy="5534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>
            <a:hlinkClick r:id="rId13" action="ppaction://hlinksldjump"/>
            <a:extLst>
              <a:ext uri="{FF2B5EF4-FFF2-40B4-BE49-F238E27FC236}">
                <a16:creationId xmlns:a16="http://schemas.microsoft.com/office/drawing/2014/main" id="{A168C510-4879-47E7-BDF1-85E487E3BD2C}"/>
              </a:ext>
            </a:extLst>
          </p:cNvPr>
          <p:cNvSpPr/>
          <p:nvPr/>
        </p:nvSpPr>
        <p:spPr>
          <a:xfrm>
            <a:off x="11100333" y="3095356"/>
            <a:ext cx="878305" cy="56598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hlinkClick r:id="rId14" action="ppaction://hlinksldjump"/>
            <a:extLst>
              <a:ext uri="{FF2B5EF4-FFF2-40B4-BE49-F238E27FC236}">
                <a16:creationId xmlns:a16="http://schemas.microsoft.com/office/drawing/2014/main" id="{9B13533D-5F6B-4974-A1A7-30620262C1DB}"/>
              </a:ext>
            </a:extLst>
          </p:cNvPr>
          <p:cNvSpPr/>
          <p:nvPr/>
        </p:nvSpPr>
        <p:spPr>
          <a:xfrm>
            <a:off x="6096000" y="1461303"/>
            <a:ext cx="670560" cy="236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梯形 12">
            <a:hlinkClick r:id="rId15" action="ppaction://hlinksldjump"/>
            <a:extLst>
              <a:ext uri="{FF2B5EF4-FFF2-40B4-BE49-F238E27FC236}">
                <a16:creationId xmlns:a16="http://schemas.microsoft.com/office/drawing/2014/main" id="{21A901B8-6207-4828-AC2D-BD355C282B88}"/>
              </a:ext>
            </a:extLst>
          </p:cNvPr>
          <p:cNvSpPr/>
          <p:nvPr/>
        </p:nvSpPr>
        <p:spPr>
          <a:xfrm rot="10800000">
            <a:off x="7576552" y="3124805"/>
            <a:ext cx="981770" cy="450669"/>
          </a:xfrm>
          <a:prstGeom prst="trapezoid">
            <a:avLst>
              <a:gd name="adj" fmla="val 4810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對角線條紋 20">
            <a:hlinkClick r:id="rId16" action="ppaction://hlinksldjump"/>
            <a:extLst>
              <a:ext uri="{FF2B5EF4-FFF2-40B4-BE49-F238E27FC236}">
                <a16:creationId xmlns:a16="http://schemas.microsoft.com/office/drawing/2014/main" id="{F91B28C5-9850-4219-A3EC-4DB73C9EFFCA}"/>
              </a:ext>
            </a:extLst>
          </p:cNvPr>
          <p:cNvSpPr/>
          <p:nvPr/>
        </p:nvSpPr>
        <p:spPr>
          <a:xfrm rot="20340604">
            <a:off x="8499561" y="4963887"/>
            <a:ext cx="574766" cy="186147"/>
          </a:xfrm>
          <a:prstGeom prst="diagStrip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2" name="對角線條紋 21">
            <a:hlinkClick r:id="rId16" action="ppaction://hlinksldjump"/>
            <a:extLst>
              <a:ext uri="{FF2B5EF4-FFF2-40B4-BE49-F238E27FC236}">
                <a16:creationId xmlns:a16="http://schemas.microsoft.com/office/drawing/2014/main" id="{282B955A-55C2-4F85-82C1-4AC0864FE09E}"/>
              </a:ext>
            </a:extLst>
          </p:cNvPr>
          <p:cNvSpPr/>
          <p:nvPr/>
        </p:nvSpPr>
        <p:spPr>
          <a:xfrm rot="20340604">
            <a:off x="8773545" y="5093764"/>
            <a:ext cx="449010" cy="186151"/>
          </a:xfrm>
          <a:prstGeom prst="diagStrip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7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3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560D4BC-71FF-46D1-AD2A-B482EC18A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2222" y1="66667" x2="39556" y2="84889"/>
                        <a14:foregroundMark x1="24889" y1="63111" x2="29333" y2="79556"/>
                        <a14:backgroundMark x1="70222" y1="30222" x2="84000" y2="34222"/>
                        <a14:backgroundMark x1="27556" y1="34222" x2="34667" y2="2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494" y="3819677"/>
            <a:ext cx="2777637" cy="277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3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8A67B9F-71D6-43FC-89E1-0300F1D58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19" l="0" r="100000">
                        <a14:foregroundMark x1="12346" y1="22115" x2="12346" y2="22115"/>
                        <a14:foregroundMark x1="46914" y1="28365" x2="46914" y2="28365"/>
                        <a14:backgroundMark x1="7407" y1="91827" x2="30864" y2="96635"/>
                        <a14:backgroundMark x1="10288" y1="30769" x2="35391" y2="13942"/>
                        <a14:backgroundMark x1="92593" y1="10577" x2="92593" y2="31250"/>
                        <a14:backgroundMark x1="67490" y1="3365" x2="67490" y2="9135"/>
                        <a14:backgroundMark x1="15226" y1="69712" x2="15226" y2="69712"/>
                        <a14:backgroundMark x1="23045" y1="43750" x2="2058" y2="52404"/>
                        <a14:backgroundMark x1="86831" y1="32692" x2="95473" y2="46154"/>
                        <a14:backgroundMark x1="98354" y1="82212" x2="99177" y2="77885"/>
                        <a14:backgroundMark x1="30041" y1="86538" x2="40741" y2="89904"/>
                        <a14:backgroundMark x1="86420" y1="90385" x2="91770" y2="87500"/>
                        <a14:backgroundMark x1="60905" y1="3846" x2="59671" y2="7692"/>
                        <a14:backgroundMark x1="74486" y1="32692" x2="81481" y2="30288"/>
                        <a14:backgroundMark x1="3292" y1="74038" x2="5761" y2="67788"/>
                        <a14:backgroundMark x1="24691" y1="24519" x2="27572" y2="23558"/>
                        <a14:backgroundMark x1="84362" y1="22115" x2="86008" y2="27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495" y="4249690"/>
            <a:ext cx="2658978" cy="22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3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86AE409-4C47-4D60-83EB-5EBAA0E2B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6" b="89071" l="9783" r="909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395" y="4331052"/>
            <a:ext cx="3681118" cy="226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3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8628B2F-29AB-41E1-984F-1B35D8CCD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" b="97800" l="2400" r="98800">
                        <a14:foregroundMark x1="10400" y1="36800" x2="77400" y2="32400"/>
                        <a14:foregroundMark x1="80000" y1="33800" x2="86400" y2="36400"/>
                        <a14:foregroundMark x1="8600" y1="37400" x2="37200" y2="27800"/>
                        <a14:foregroundMark x1="47600" y1="28400" x2="68200" y2="30000"/>
                        <a14:foregroundMark x1="40400" y1="28600" x2="45200" y2="28800"/>
                        <a14:foregroundMark x1="16200" y1="33800" x2="25200" y2="30800"/>
                        <a14:foregroundMark x1="4400" y1="40400" x2="6600" y2="39200"/>
                        <a14:foregroundMark x1="68800" y1="30600" x2="72000" y2="31400"/>
                        <a14:foregroundMark x1="89400" y1="36600" x2="94800" y2="4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068" y="3429000"/>
            <a:ext cx="3214136" cy="32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 action="ppaction://hlinksldjump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3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AB162E4-6519-438E-B3F5-314EAD2D1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9171" flipH="1">
            <a:off x="8624998" y="3710840"/>
            <a:ext cx="3578929" cy="357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3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2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C907339-EEBE-4C63-ADD6-37D061E80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6997" y="502062"/>
            <a:ext cx="2629857" cy="262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1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2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C495C5-6411-4564-A0C2-040857B70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268" y="4219661"/>
            <a:ext cx="1763011" cy="236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4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2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50A4A30-BE1A-4318-A92C-D4CA9DE26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0" b="99000" l="5000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2" y="4181213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8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2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B235BE8-A3A6-4F85-9839-829EB19B1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96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8447" flipV="1">
            <a:off x="9387928" y="4209488"/>
            <a:ext cx="2294248" cy="274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5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C000"/>
            </a:gs>
            <a:gs pos="65490">
              <a:srgbClr val="FFC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CB071F0-5DB5-4163-B5F8-8DAACDCC114E}"/>
              </a:ext>
            </a:extLst>
          </p:cNvPr>
          <p:cNvSpPr/>
          <p:nvPr/>
        </p:nvSpPr>
        <p:spPr>
          <a:xfrm rot="21337181">
            <a:off x="333746" y="5569331"/>
            <a:ext cx="1837516" cy="7848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002020502" pitchFamily="82" charset="0"/>
                <a:ea typeface="標楷體" panose="03000509000000000000" pitchFamily="65" charset="-120"/>
                <a:hlinkClick r:id="rId2" action="ppaction://hlinksldjump"/>
              </a:rPr>
              <a:t>Back</a:t>
            </a:r>
            <a:endParaRPr lang="zh-TW" altLang="en-US" sz="45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roadway" panose="04040905080002020502" pitchFamily="82" charset="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25C58C6-69A1-4AD1-B8C9-0F2EC43D3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311" y1="50820" x2="55902" y2="50984"/>
                        <a14:foregroundMark x1="51803" y1="13279" x2="48033" y2="1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62" y="4455439"/>
            <a:ext cx="2416466" cy="24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153</Words>
  <Application>Microsoft Office PowerPoint</Application>
  <PresentationFormat>寬螢幕</PresentationFormat>
  <Paragraphs>76</Paragraphs>
  <Slides>44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52" baseType="lpstr">
      <vt:lpstr>標楷體</vt:lpstr>
      <vt:lpstr>Arial</vt:lpstr>
      <vt:lpstr>Broadway</vt:lpstr>
      <vt:lpstr>Calibri</vt:lpstr>
      <vt:lpstr>Calibri Light</vt:lpstr>
      <vt:lpstr>Footlight MT Light</vt:lpstr>
      <vt:lpstr>Office 佈景主題</vt:lpstr>
      <vt:lpstr>Presentation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Chao-Hsu Yao</dc:creator>
  <cp:lastModifiedBy>Chao-Hsu Yao</cp:lastModifiedBy>
  <cp:revision>157</cp:revision>
  <dcterms:created xsi:type="dcterms:W3CDTF">2021-04-20T13:32:44Z</dcterms:created>
  <dcterms:modified xsi:type="dcterms:W3CDTF">2021-05-06T20:56:33Z</dcterms:modified>
</cp:coreProperties>
</file>