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BCD"/>
    <a:srgbClr val="CD86A4"/>
    <a:srgbClr val="CD2A5B"/>
    <a:srgbClr val="CD5EBB"/>
    <a:srgbClr val="CD4A3E"/>
    <a:srgbClr val="CD9030"/>
    <a:srgbClr val="CDCD46"/>
    <a:srgbClr val="007205"/>
    <a:srgbClr val="A4CD49"/>
    <a:srgbClr val="8DCD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4576" autoAdjust="0"/>
  </p:normalViewPr>
  <p:slideViewPr>
    <p:cSldViewPr snapToGrid="0" snapToObjects="1">
      <p:cViewPr varScale="1">
        <p:scale>
          <a:sx n="98" d="100"/>
          <a:sy n="98" d="100"/>
        </p:scale>
        <p:origin x="-125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6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5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9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2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3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4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3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8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FF09E-6C9E-1641-ADAA-B54F6AE7FDCC}" type="datetimeFigureOut">
              <a:rPr lang="en-US" smtClean="0"/>
              <a:t>1/7/15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FC414-48E9-5843-8AA3-3AF93A4E9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8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" y="3485444"/>
            <a:ext cx="9143998" cy="3372556"/>
          </a:xfrm>
          <a:prstGeom prst="rect">
            <a:avLst/>
          </a:prstGeom>
          <a:solidFill>
            <a:srgbClr val="8DCDA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" y="3485444"/>
            <a:ext cx="9143998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0" y="0"/>
            <a:ext cx="9144000" cy="3485444"/>
          </a:xfrm>
          <a:prstGeom prst="rect">
            <a:avLst/>
          </a:prstGeom>
          <a:solidFill>
            <a:srgbClr val="77D7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936627">
            <a:off x="2239486" y="1092365"/>
            <a:ext cx="4533595" cy="451965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/>
          <p:cNvSpPr/>
          <p:nvPr/>
        </p:nvSpPr>
        <p:spPr>
          <a:xfrm>
            <a:off x="2239486" y="1092365"/>
            <a:ext cx="4533595" cy="4519657"/>
          </a:xfrm>
          <a:prstGeom prst="diamond">
            <a:avLst/>
          </a:prstGeom>
          <a:solidFill>
            <a:srgbClr val="1D3EC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4" name="Diamond 3"/>
          <p:cNvSpPr/>
          <p:nvPr/>
        </p:nvSpPr>
        <p:spPr>
          <a:xfrm rot="973482">
            <a:off x="2239486" y="1092365"/>
            <a:ext cx="4533595" cy="4519657"/>
          </a:xfrm>
          <a:prstGeom prst="diamond">
            <a:avLst/>
          </a:prstGeom>
          <a:solidFill>
            <a:srgbClr val="3F80C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5" name="Diamond 4"/>
          <p:cNvSpPr/>
          <p:nvPr/>
        </p:nvSpPr>
        <p:spPr>
          <a:xfrm rot="1906893">
            <a:off x="2239486" y="1092364"/>
            <a:ext cx="4533595" cy="4519657"/>
          </a:xfrm>
          <a:prstGeom prst="diamond">
            <a:avLst/>
          </a:prstGeom>
          <a:solidFill>
            <a:srgbClr val="1A88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6" name="Diamond 5"/>
          <p:cNvSpPr/>
          <p:nvPr/>
        </p:nvSpPr>
        <p:spPr>
          <a:xfrm rot="2780058">
            <a:off x="2239486" y="1092365"/>
            <a:ext cx="4533595" cy="4519657"/>
          </a:xfrm>
          <a:prstGeom prst="diamond">
            <a:avLst/>
          </a:prstGeom>
          <a:solidFill>
            <a:srgbClr val="109E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7" name="Diamond 6"/>
          <p:cNvSpPr/>
          <p:nvPr/>
        </p:nvSpPr>
        <p:spPr>
          <a:xfrm rot="3504964">
            <a:off x="2239486" y="1092366"/>
            <a:ext cx="4533595" cy="4519657"/>
          </a:xfrm>
          <a:prstGeom prst="diamond">
            <a:avLst/>
          </a:prstGeom>
          <a:solidFill>
            <a:srgbClr val="20AC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8" name="Diamond 7"/>
          <p:cNvSpPr/>
          <p:nvPr/>
        </p:nvSpPr>
        <p:spPr>
          <a:xfrm rot="4463845">
            <a:off x="2244300" y="1092639"/>
            <a:ext cx="4533595" cy="4519657"/>
          </a:xfrm>
          <a:prstGeom prst="diamond">
            <a:avLst/>
          </a:prstGeom>
          <a:solidFill>
            <a:srgbClr val="2AB3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56768" y="2797985"/>
            <a:ext cx="5040943" cy="137491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HT" altLang="en-US" sz="8800" dirty="0"/>
              <a:t>我的寒假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7420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8551507">
            <a:off x="981951" y="2038768"/>
            <a:ext cx="1023740" cy="7727042"/>
          </a:xfrm>
          <a:prstGeom prst="rect">
            <a:avLst/>
          </a:prstGeom>
          <a:solidFill>
            <a:srgbClr val="00720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18551507">
            <a:off x="1771747" y="552540"/>
            <a:ext cx="1023740" cy="8723283"/>
          </a:xfrm>
          <a:prstGeom prst="rect">
            <a:avLst/>
          </a:prstGeom>
          <a:solidFill>
            <a:srgbClr val="A4CD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G_26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88" y="1761263"/>
            <a:ext cx="3412878" cy="4550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0" y="-1"/>
            <a:ext cx="4299168" cy="960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/>
              <a:t>這是</a:t>
            </a:r>
            <a:r>
              <a:rPr lang="en-US" altLang="zh-CHT" sz="4800" dirty="0" smtClean="0"/>
              <a:t> Lexie,</a:t>
            </a:r>
            <a:r>
              <a:rPr lang="zh-TW" altLang="en-US" sz="4800" dirty="0" smtClean="0"/>
              <a:t>它是我們鄰</a:t>
            </a:r>
            <a:r>
              <a:rPr lang="zh-TW" altLang="en-US" sz="4800" dirty="0" smtClean="0"/>
              <a:t>居</a:t>
            </a:r>
            <a:r>
              <a:rPr lang="zh-TW" altLang="en-US" sz="4800" dirty="0" smtClean="0"/>
              <a:t>一隻</a:t>
            </a:r>
            <a:r>
              <a:rPr lang="zh-TW" altLang="en-US" sz="4800" dirty="0" smtClean="0"/>
              <a:t>非常</a:t>
            </a:r>
            <a:r>
              <a:rPr lang="zh-TW" altLang="en-US" sz="4800" dirty="0" smtClean="0"/>
              <a:t>可愛的小狗。它今年六歲。這個寒假</a:t>
            </a:r>
            <a:r>
              <a:rPr lang="en-US" altLang="zh-CHT" sz="4800" dirty="0" smtClean="0"/>
              <a:t>,</a:t>
            </a:r>
            <a:r>
              <a:rPr lang="zh-TW" altLang="en-US" sz="4800" dirty="0" smtClean="0"/>
              <a:t>它的爸爸媽媽出外</a:t>
            </a:r>
            <a:r>
              <a:rPr lang="zh-CHT" altLang="en-US" sz="4800" dirty="0" smtClean="0"/>
              <a:t>旅遊</a:t>
            </a:r>
            <a:r>
              <a:rPr lang="en-US" altLang="zh-TW" sz="4800" dirty="0" smtClean="0"/>
              <a:t>.</a:t>
            </a:r>
            <a:r>
              <a:rPr lang="zh-TW" altLang="en-US" sz="4800" dirty="0" smtClean="0"/>
              <a:t>所以我們幫忙照顧它。</a:t>
            </a:r>
            <a:endParaRPr lang="en-US" sz="4800" dirty="0"/>
          </a:p>
          <a:p>
            <a:endParaRPr lang="en-US" sz="6000" dirty="0"/>
          </a:p>
          <a:p>
            <a:endParaRPr lang="zh-CHT" altLang="en-US" sz="6000" dirty="0"/>
          </a:p>
          <a:p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28040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542088" y="1269880"/>
            <a:ext cx="7973629" cy="7279209"/>
          </a:xfrm>
          <a:prstGeom prst="ellipse">
            <a:avLst/>
          </a:prstGeom>
          <a:solidFill>
            <a:srgbClr val="CDC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23054" y="2306517"/>
            <a:ext cx="6499438" cy="6147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80114" y="3452979"/>
            <a:ext cx="5442377" cy="5000867"/>
          </a:xfrm>
          <a:prstGeom prst="ellipse">
            <a:avLst/>
          </a:prstGeom>
          <a:solidFill>
            <a:srgbClr val="CDC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38371" y="4207078"/>
            <a:ext cx="4536520" cy="43575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G_26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1" y="2863256"/>
            <a:ext cx="2569476" cy="34259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52918" y="85938"/>
            <a:ext cx="75981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Lexie</a:t>
            </a:r>
            <a:r>
              <a:rPr lang="en-US" sz="2800" dirty="0"/>
              <a:t> </a:t>
            </a:r>
            <a:r>
              <a:rPr lang="zh-TW" altLang="en-US" sz="2800" dirty="0" smtClean="0"/>
              <a:t>很</a:t>
            </a:r>
            <a:r>
              <a:rPr lang="en-US" altLang="zh-TW" sz="2800" dirty="0"/>
              <a:t> </a:t>
            </a:r>
            <a:r>
              <a:rPr lang="zh-TW" altLang="en-US" sz="2800" dirty="0" smtClean="0"/>
              <a:t>謥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明</a:t>
            </a:r>
            <a:r>
              <a:rPr lang="zh-TW" altLang="en-US" sz="2800" dirty="0"/>
              <a:t>。</a:t>
            </a:r>
            <a:r>
              <a:rPr lang="zh-TW" altLang="en-US" sz="2800" dirty="0" smtClean="0"/>
              <a:t>它</a:t>
            </a:r>
            <a:r>
              <a:rPr lang="en-US" altLang="zh-TW" sz="2800" dirty="0" smtClean="0"/>
              <a:t> </a:t>
            </a:r>
            <a:r>
              <a:rPr lang="zh-TW" altLang="en-US" sz="2800" dirty="0"/>
              <a:t>通</a:t>
            </a:r>
            <a:r>
              <a:rPr lang="en-US" altLang="zh-TW" sz="2800" dirty="0"/>
              <a:t> </a:t>
            </a:r>
            <a:r>
              <a:rPr lang="zh-TW" altLang="en-US" sz="2800" dirty="0"/>
              <a:t>常</a:t>
            </a:r>
            <a:r>
              <a:rPr lang="en-US" altLang="zh-TW" sz="2800" dirty="0"/>
              <a:t> </a:t>
            </a:r>
            <a:r>
              <a:rPr lang="zh-TW" altLang="en-US" sz="2800" dirty="0"/>
              <a:t>很</a:t>
            </a:r>
            <a:r>
              <a:rPr lang="en-US" altLang="zh-TW" sz="2800" dirty="0"/>
              <a:t> </a:t>
            </a:r>
            <a:r>
              <a:rPr lang="zh-TW" altLang="en-US" sz="2800" dirty="0"/>
              <a:t>友</a:t>
            </a:r>
            <a:r>
              <a:rPr lang="en-US" altLang="zh-TW" sz="2800" dirty="0"/>
              <a:t> </a:t>
            </a:r>
            <a:r>
              <a:rPr lang="zh-TW" altLang="en-US" sz="2800" dirty="0"/>
              <a:t>善</a:t>
            </a:r>
            <a:r>
              <a:rPr lang="en-US" sz="2800" dirty="0"/>
              <a:t> </a:t>
            </a:r>
            <a:r>
              <a:rPr lang="zh-TW" altLang="en-US" sz="2800" dirty="0"/>
              <a:t>除</a:t>
            </a:r>
            <a:r>
              <a:rPr lang="en-US" altLang="zh-TW" sz="2800" dirty="0"/>
              <a:t> </a:t>
            </a:r>
            <a:r>
              <a:rPr lang="zh-TW" altLang="en-US" sz="2800" dirty="0"/>
              <a:t>非</a:t>
            </a:r>
            <a:r>
              <a:rPr lang="en-US" altLang="zh-TW" sz="2800" dirty="0"/>
              <a:t> </a:t>
            </a:r>
            <a:r>
              <a:rPr lang="zh-TW" altLang="en-US" sz="2800" dirty="0"/>
              <a:t>它</a:t>
            </a:r>
            <a:r>
              <a:rPr lang="en-US" altLang="zh-TW" sz="2800" dirty="0"/>
              <a:t> </a:t>
            </a:r>
            <a:r>
              <a:rPr lang="zh-TW" altLang="en-US" sz="2800" dirty="0"/>
              <a:t>不</a:t>
            </a:r>
            <a:r>
              <a:rPr lang="en-US" altLang="zh-TW" sz="2800" dirty="0"/>
              <a:t> </a:t>
            </a:r>
            <a:r>
              <a:rPr lang="zh-TW" altLang="en-US" sz="2800" dirty="0"/>
              <a:t>知</a:t>
            </a:r>
            <a:r>
              <a:rPr lang="en-US" altLang="zh-TW" sz="2800" dirty="0"/>
              <a:t> </a:t>
            </a:r>
            <a:r>
              <a:rPr lang="zh-TW" altLang="en-US" sz="2800" dirty="0"/>
              <a:t>道</a:t>
            </a:r>
            <a:r>
              <a:rPr lang="en-US" altLang="zh-TW" sz="2800" dirty="0"/>
              <a:t> </a:t>
            </a:r>
            <a:r>
              <a:rPr lang="zh-TW" altLang="en-US" sz="2800" dirty="0"/>
              <a:t>你</a:t>
            </a:r>
            <a:r>
              <a:rPr lang="en-US" altLang="zh-TW" sz="2800" dirty="0"/>
              <a:t> </a:t>
            </a:r>
            <a:r>
              <a:rPr lang="zh-TW" altLang="en-US" sz="2800" dirty="0"/>
              <a:t>是</a:t>
            </a:r>
            <a:r>
              <a:rPr lang="en-US" altLang="zh-TW" sz="2800" dirty="0"/>
              <a:t> </a:t>
            </a:r>
            <a:r>
              <a:rPr lang="zh-TW" altLang="en-US" sz="2800" dirty="0"/>
              <a:t>誰</a:t>
            </a:r>
            <a:r>
              <a:rPr lang="zh-TW" altLang="en-US" sz="2800" dirty="0" smtClean="0"/>
              <a:t>。它</a:t>
            </a:r>
            <a:r>
              <a:rPr lang="en-US" altLang="zh-TW" sz="2800" dirty="0" smtClean="0"/>
              <a:t> </a:t>
            </a:r>
            <a:r>
              <a:rPr lang="zh-TW" altLang="en-US" sz="2800" dirty="0"/>
              <a:t>多</a:t>
            </a:r>
            <a:r>
              <a:rPr lang="en-US" altLang="zh-TW" sz="2800" dirty="0"/>
              <a:t> </a:t>
            </a:r>
            <a:r>
              <a:rPr lang="zh-TW" altLang="en-US" sz="2800" dirty="0"/>
              <a:t>半很</a:t>
            </a:r>
            <a:r>
              <a:rPr lang="en-US" altLang="zh-TW" sz="2800" dirty="0"/>
              <a:t> </a:t>
            </a:r>
            <a:r>
              <a:rPr lang="zh-TW" altLang="en-US" sz="2800" dirty="0"/>
              <a:t>安</a:t>
            </a:r>
            <a:r>
              <a:rPr lang="en-US" altLang="zh-TW" sz="2800" dirty="0"/>
              <a:t> </a:t>
            </a:r>
            <a:r>
              <a:rPr lang="zh-TW" altLang="en-US" sz="2800" dirty="0"/>
              <a:t>靜。沒</a:t>
            </a:r>
            <a:r>
              <a:rPr lang="en-US" altLang="zh-TW" sz="2800" dirty="0"/>
              <a:t> </a:t>
            </a:r>
            <a:r>
              <a:rPr lang="zh-TW" altLang="en-US" sz="2800" dirty="0"/>
              <a:t>有</a:t>
            </a:r>
            <a:r>
              <a:rPr lang="en-US" altLang="zh-TW" sz="2800" dirty="0"/>
              <a:t> </a:t>
            </a:r>
            <a:r>
              <a:rPr lang="zh-TW" altLang="en-US" sz="2800" dirty="0" smtClean="0"/>
              <a:t>人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在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家</a:t>
            </a:r>
            <a:r>
              <a:rPr lang="en-US" altLang="zh-TW" sz="2800" dirty="0" smtClean="0"/>
              <a:t> </a:t>
            </a:r>
            <a:r>
              <a:rPr lang="zh-TW" altLang="en-US" sz="2800" dirty="0"/>
              <a:t>時</a:t>
            </a:r>
            <a:r>
              <a:rPr lang="en-US" altLang="zh-TW" sz="2800" dirty="0"/>
              <a:t> </a:t>
            </a:r>
            <a:r>
              <a:rPr lang="zh-TW" altLang="en-US" sz="2800" dirty="0"/>
              <a:t>後，它</a:t>
            </a:r>
            <a:r>
              <a:rPr lang="en-US" altLang="zh-TW" sz="2800" dirty="0"/>
              <a:t> </a:t>
            </a:r>
            <a:r>
              <a:rPr lang="zh-TW" altLang="en-US" sz="2800" dirty="0"/>
              <a:t>喜</a:t>
            </a:r>
            <a:r>
              <a:rPr lang="en-US" altLang="zh-TW" sz="2800" dirty="0"/>
              <a:t> </a:t>
            </a:r>
            <a:r>
              <a:rPr lang="zh-TW" altLang="en-US" sz="2800" dirty="0"/>
              <a:t>歡</a:t>
            </a:r>
            <a:r>
              <a:rPr lang="en-US" altLang="zh-TW" sz="2800" dirty="0"/>
              <a:t> </a:t>
            </a:r>
            <a:r>
              <a:rPr lang="zh-TW" altLang="en-US" sz="2800" dirty="0"/>
              <a:t>在</a:t>
            </a:r>
            <a:r>
              <a:rPr lang="en-US" altLang="zh-TW" sz="2800" dirty="0"/>
              <a:t> </a:t>
            </a:r>
            <a:r>
              <a:rPr lang="zh-TW" altLang="en-US" sz="2800" dirty="0"/>
              <a:t>姐</a:t>
            </a:r>
            <a:r>
              <a:rPr lang="en-US" altLang="zh-TW" sz="2800" dirty="0"/>
              <a:t> </a:t>
            </a:r>
            <a:r>
              <a:rPr lang="zh-TW" altLang="en-US" sz="2800" dirty="0"/>
              <a:t>姐</a:t>
            </a:r>
            <a:r>
              <a:rPr lang="en-US" altLang="zh-TW" sz="2800" dirty="0"/>
              <a:t> </a:t>
            </a:r>
            <a:r>
              <a:rPr lang="zh-TW" altLang="en-US" sz="2800" dirty="0"/>
              <a:t>的</a:t>
            </a:r>
            <a:r>
              <a:rPr lang="en-US" altLang="zh-TW" sz="2800" dirty="0"/>
              <a:t> </a:t>
            </a:r>
            <a:r>
              <a:rPr lang="zh-TW" altLang="en-US" sz="2800" dirty="0"/>
              <a:t>床</a:t>
            </a:r>
            <a:r>
              <a:rPr lang="en-US" altLang="zh-TW" sz="2800" dirty="0"/>
              <a:t> </a:t>
            </a:r>
            <a:r>
              <a:rPr lang="zh-TW" altLang="en-US" sz="2800" dirty="0"/>
              <a:t>上</a:t>
            </a:r>
            <a:r>
              <a:rPr lang="en-US" altLang="zh-TW" sz="2800" dirty="0"/>
              <a:t> </a:t>
            </a:r>
            <a:r>
              <a:rPr lang="zh-TW" altLang="en-US" sz="2800" dirty="0"/>
              <a:t>睡</a:t>
            </a:r>
            <a:r>
              <a:rPr lang="en-US" altLang="zh-TW" sz="2800" dirty="0"/>
              <a:t> </a:t>
            </a:r>
            <a:r>
              <a:rPr lang="zh-TW" altLang="en-US" sz="2800" dirty="0"/>
              <a:t>覺</a:t>
            </a:r>
            <a:r>
              <a:rPr lang="zh-TW" altLang="en-US" sz="2800" dirty="0" smtClean="0"/>
              <a:t>。只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要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我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們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一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進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入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車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庫，它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就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知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道</a:t>
            </a:r>
            <a:r>
              <a:rPr lang="en-US" altLang="zh-TW" sz="2800" dirty="0" smtClean="0"/>
              <a:t>  </a:t>
            </a:r>
            <a:r>
              <a:rPr lang="zh-TW" altLang="en-US" sz="2800" dirty="0" smtClean="0"/>
              <a:t>有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人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回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家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了</a:t>
            </a:r>
            <a:r>
              <a:rPr lang="en-US" sz="2800" dirty="0" smtClean="0"/>
              <a:t>.  </a:t>
            </a:r>
            <a:r>
              <a:rPr lang="zh-TW" altLang="en-US" sz="2800" dirty="0" smtClean="0"/>
              <a:t>它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高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興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得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跳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來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跳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去，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搖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著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它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的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尾</a:t>
            </a:r>
            <a:r>
              <a:rPr lang="en-US" altLang="zh-TW" sz="2800" dirty="0" smtClean="0"/>
              <a:t> </a:t>
            </a:r>
            <a:r>
              <a:rPr lang="zh-TW" altLang="en-US" sz="2800" dirty="0" smtClean="0"/>
              <a:t>巴。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5807185" y="5040555"/>
            <a:ext cx="3815306" cy="3413291"/>
          </a:xfrm>
          <a:prstGeom prst="ellipse">
            <a:avLst/>
          </a:prstGeom>
          <a:solidFill>
            <a:srgbClr val="CDC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G_26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51" y="2694802"/>
            <a:ext cx="2764367" cy="36858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6102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758030" cy="281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MG_26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67" y="3426737"/>
            <a:ext cx="2910853" cy="2910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IMG_26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2" y="2855220"/>
            <a:ext cx="2830925" cy="3774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854663" y="133668"/>
            <a:ext cx="5040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Lexie </a:t>
            </a:r>
            <a:r>
              <a:rPr lang="zh-TW" altLang="en-US" sz="2400" dirty="0" smtClean="0"/>
              <a:t>在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家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待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了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八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天。它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起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過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聖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誕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節。我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買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了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件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超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可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愛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毛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衣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玩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具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給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它。它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非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常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喜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送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給</a:t>
            </a:r>
            <a:r>
              <a:rPr lang="en-US" altLang="zh-TW" sz="2400" dirty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禮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物。</a:t>
            </a:r>
            <a:endParaRPr lang="en-US" sz="2400" dirty="0"/>
          </a:p>
        </p:txBody>
      </p:sp>
      <p:sp>
        <p:nvSpPr>
          <p:cNvPr id="17" name="Heart 16"/>
          <p:cNvSpPr/>
          <p:nvPr/>
        </p:nvSpPr>
        <p:spPr>
          <a:xfrm rot="1621254">
            <a:off x="4021643" y="3478501"/>
            <a:ext cx="962087" cy="1049282"/>
          </a:xfrm>
          <a:prstGeom prst="heart">
            <a:avLst/>
          </a:prstGeom>
          <a:solidFill>
            <a:srgbClr val="BA6B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9030"/>
              </a:solidFill>
            </a:endParaRPr>
          </a:p>
        </p:txBody>
      </p:sp>
      <p:sp>
        <p:nvSpPr>
          <p:cNvPr id="18" name="Heart 17"/>
          <p:cNvSpPr/>
          <p:nvPr/>
        </p:nvSpPr>
        <p:spPr>
          <a:xfrm rot="1775494">
            <a:off x="3064738" y="4762077"/>
            <a:ext cx="1386583" cy="1208330"/>
          </a:xfrm>
          <a:prstGeom prst="heart">
            <a:avLst/>
          </a:prstGeom>
          <a:solidFill>
            <a:srgbClr val="BA6B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art 20"/>
          <p:cNvSpPr/>
          <p:nvPr/>
        </p:nvSpPr>
        <p:spPr>
          <a:xfrm rot="525831">
            <a:off x="4762617" y="2719825"/>
            <a:ext cx="460131" cy="565648"/>
          </a:xfrm>
          <a:prstGeom prst="heart">
            <a:avLst/>
          </a:prstGeom>
          <a:solidFill>
            <a:srgbClr val="BA6B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D9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5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16398" y="538043"/>
            <a:ext cx="2941631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Lexie </a:t>
            </a:r>
            <a:r>
              <a:rPr lang="zh-TW" altLang="en-US" sz="2400" dirty="0" smtClean="0"/>
              <a:t>喜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外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面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散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步。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每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天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帶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去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散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步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兩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或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三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次。因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為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常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常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帶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去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散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步，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以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特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別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喜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姐姐。姐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哪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裡，</a:t>
            </a:r>
            <a:r>
              <a:rPr lang="en-US" altLang="zh-TW" sz="2400" dirty="0" smtClean="0"/>
              <a:t> Lexie </a:t>
            </a:r>
            <a:r>
              <a:rPr lang="zh-TW" altLang="en-US" sz="2400" dirty="0" smtClean="0"/>
              <a:t>就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跟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哪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。</a:t>
            </a:r>
            <a:r>
              <a:rPr lang="en-US" altLang="zh-TW" sz="2400" dirty="0" smtClean="0"/>
              <a:t>Lexie </a:t>
            </a:r>
            <a:r>
              <a:rPr lang="zh-TW" altLang="en-US" sz="2400" dirty="0" smtClean="0"/>
              <a:t>每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天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晚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上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起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覺。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早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上</a:t>
            </a:r>
            <a:r>
              <a:rPr lang="zh-TW" altLang="zh-TW" sz="2400" dirty="0" smtClean="0"/>
              <a:t>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直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等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床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才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起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床。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好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像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是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跟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屁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蟲。</a:t>
            </a:r>
            <a:endParaRPr lang="en-US" sz="2400" dirty="0"/>
          </a:p>
        </p:txBody>
      </p:sp>
      <p:sp>
        <p:nvSpPr>
          <p:cNvPr id="5" name="Frame 4"/>
          <p:cNvSpPr/>
          <p:nvPr/>
        </p:nvSpPr>
        <p:spPr>
          <a:xfrm>
            <a:off x="-909676" y="2484832"/>
            <a:ext cx="1606882" cy="712688"/>
          </a:xfrm>
          <a:prstGeom prst="frame">
            <a:avLst/>
          </a:prstGeom>
          <a:solidFill>
            <a:srgbClr val="CD4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-961511" y="-174645"/>
            <a:ext cx="1606882" cy="712688"/>
          </a:xfrm>
          <a:prstGeom prst="frame">
            <a:avLst/>
          </a:prstGeom>
          <a:solidFill>
            <a:srgbClr val="CD4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-938699" y="690443"/>
            <a:ext cx="1606882" cy="712688"/>
          </a:xfrm>
          <a:prstGeom prst="frame">
            <a:avLst/>
          </a:prstGeom>
          <a:solidFill>
            <a:srgbClr val="CD4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-938699" y="1561434"/>
            <a:ext cx="1606882" cy="712688"/>
          </a:xfrm>
          <a:prstGeom prst="frame">
            <a:avLst/>
          </a:prstGeom>
          <a:solidFill>
            <a:srgbClr val="CD4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-909676" y="4273606"/>
            <a:ext cx="1606882" cy="712688"/>
          </a:xfrm>
          <a:prstGeom prst="frame">
            <a:avLst/>
          </a:prstGeom>
          <a:solidFill>
            <a:srgbClr val="CD4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-938699" y="3376412"/>
            <a:ext cx="1606882" cy="712688"/>
          </a:xfrm>
          <a:prstGeom prst="frame">
            <a:avLst/>
          </a:prstGeom>
          <a:solidFill>
            <a:srgbClr val="CD4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-909676" y="5122641"/>
            <a:ext cx="1606882" cy="712688"/>
          </a:xfrm>
          <a:prstGeom prst="frame">
            <a:avLst/>
          </a:prstGeom>
          <a:solidFill>
            <a:srgbClr val="CD4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-909676" y="5961813"/>
            <a:ext cx="1606882" cy="712688"/>
          </a:xfrm>
          <a:prstGeom prst="frame">
            <a:avLst/>
          </a:prstGeom>
          <a:solidFill>
            <a:srgbClr val="CD4A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6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65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3857625" cy="6858001"/>
          </a:xfrm>
          <a:prstGeom prst="rect">
            <a:avLst/>
          </a:prstGeom>
        </p:spPr>
      </p:pic>
      <p:pic>
        <p:nvPicPr>
          <p:cNvPr id="4" name="Picture 3" descr="IMG_23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-1"/>
            <a:ext cx="3489972" cy="4269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06542" y="-1"/>
            <a:ext cx="837458" cy="6858001"/>
          </a:xfrm>
          <a:prstGeom prst="rect">
            <a:avLst/>
          </a:prstGeom>
          <a:solidFill>
            <a:srgbClr val="CD2A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36130" y="155496"/>
            <a:ext cx="570184" cy="6530811"/>
          </a:xfrm>
          <a:prstGeom prst="rect">
            <a:avLst/>
          </a:prstGeom>
          <a:solidFill>
            <a:srgbClr val="CD86A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9751" y="4352067"/>
            <a:ext cx="3796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Lexie </a:t>
            </a:r>
            <a:r>
              <a:rPr lang="zh-TW" altLang="en-US" sz="2400" dirty="0" smtClean="0"/>
              <a:t>好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喜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/>
              <a:t> </a:t>
            </a:r>
            <a:r>
              <a:rPr lang="zh-TW" altLang="en-US" sz="2400" dirty="0" smtClean="0"/>
              <a:t>起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玩</a:t>
            </a:r>
            <a:r>
              <a:rPr lang="zh-TW" altLang="zh-TW" sz="2400" dirty="0" smtClean="0"/>
              <a:t>。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（請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起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玩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影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帶</a:t>
            </a:r>
            <a:r>
              <a:rPr lang="zh-TW" altLang="en-US" sz="2400" dirty="0" smtClean="0"/>
              <a:t>）</a:t>
            </a:r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通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常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和它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玩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十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五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二十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分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鐘。玩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 </a:t>
            </a:r>
            <a:r>
              <a:rPr lang="zh-TW" altLang="en-US" sz="2400" dirty="0" smtClean="0"/>
              <a:t>了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後</a:t>
            </a:r>
            <a:r>
              <a:rPr lang="zh-TW" altLang="zh-TW" sz="2400" dirty="0" smtClean="0"/>
              <a:t>，</a:t>
            </a:r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給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個</a:t>
            </a:r>
            <a:r>
              <a:rPr lang="en-US" altLang="zh-TW" sz="2400" dirty="0" smtClean="0"/>
              <a:t> dog treat </a:t>
            </a:r>
            <a:r>
              <a:rPr lang="zh-TW" altLang="en-US" sz="2400" dirty="0"/>
              <a:t>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467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be 6"/>
          <p:cNvSpPr/>
          <p:nvPr/>
        </p:nvSpPr>
        <p:spPr>
          <a:xfrm>
            <a:off x="6809615" y="269021"/>
            <a:ext cx="2112273" cy="1904820"/>
          </a:xfrm>
          <a:prstGeom prst="cube">
            <a:avLst/>
          </a:prstGeom>
          <a:solidFill>
            <a:srgbClr val="CD5E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388762" y="4664865"/>
            <a:ext cx="2112273" cy="1904820"/>
          </a:xfrm>
          <a:prstGeom prst="cube">
            <a:avLst/>
          </a:prstGeom>
          <a:solidFill>
            <a:srgbClr val="CD5E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3459979" y="2634186"/>
            <a:ext cx="2112273" cy="1904820"/>
          </a:xfrm>
          <a:prstGeom prst="cube">
            <a:avLst/>
          </a:prstGeom>
          <a:solidFill>
            <a:srgbClr val="CD5E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26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84842" cy="4379790"/>
          </a:xfrm>
          <a:prstGeom prst="rect">
            <a:avLst/>
          </a:prstGeom>
        </p:spPr>
      </p:pic>
      <p:pic>
        <p:nvPicPr>
          <p:cNvPr id="3" name="Picture 2" descr="IMG_267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44" y="2426859"/>
            <a:ext cx="3323356" cy="4431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4842" y="144451"/>
            <a:ext cx="35247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有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天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媽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媽</a:t>
            </a:r>
            <a:r>
              <a:rPr lang="en-US" altLang="zh-TW" sz="2400" dirty="0"/>
              <a:t> </a:t>
            </a:r>
            <a:r>
              <a:rPr lang="zh-TW" altLang="en-US" sz="2400" dirty="0" smtClean="0"/>
              <a:t>送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去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家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玩，</a:t>
            </a:r>
            <a:r>
              <a:rPr lang="en-US" altLang="zh-TW" sz="2400" dirty="0" smtClean="0"/>
              <a:t> Lexie </a:t>
            </a:r>
            <a:r>
              <a:rPr lang="zh-TW" altLang="en-US" sz="2400" dirty="0" smtClean="0"/>
              <a:t>也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跟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著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去</a:t>
            </a:r>
            <a:r>
              <a:rPr lang="zh-TW" altLang="zh-TW" sz="2400" dirty="0" smtClean="0"/>
              <a:t>。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很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喜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溜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車。我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把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車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窗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拉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來。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以，</a:t>
            </a:r>
            <a:r>
              <a:rPr lang="en-US" altLang="zh-TW" sz="2400" dirty="0" smtClean="0"/>
              <a:t> Lexie </a:t>
            </a:r>
            <a:r>
              <a:rPr lang="zh-TW" altLang="en-US" sz="2400" dirty="0" smtClean="0"/>
              <a:t>可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以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聞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鮮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空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氣。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734291" y="4781487"/>
            <a:ext cx="2721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回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家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累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得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大</a:t>
            </a:r>
            <a:r>
              <a:rPr lang="en-US" altLang="zh-TW" sz="2400" dirty="0"/>
              <a:t> </a:t>
            </a:r>
            <a:r>
              <a:rPr lang="zh-TW" altLang="en-US" sz="2400" dirty="0" smtClean="0"/>
              <a:t>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覺。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它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睡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覺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樣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好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可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愛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喔！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9802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54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2449" y="583108"/>
            <a:ext cx="114806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/>
              <a:t>謝謝大家</a:t>
            </a:r>
            <a:endParaRPr lang="en-US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36908"/>
            <a:ext cx="1775345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/>
              <a:t>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非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常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喜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歡</a:t>
            </a:r>
            <a:r>
              <a:rPr lang="zh-TW" altLang="en-US" sz="2400" dirty="0" smtClean="0"/>
              <a:t>幫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忙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居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照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顧</a:t>
            </a:r>
            <a:r>
              <a:rPr lang="en-US" altLang="zh-TW" sz="2400" dirty="0" smtClean="0"/>
              <a:t> </a:t>
            </a:r>
            <a:r>
              <a:rPr lang="en-US" altLang="zh-TW" sz="2400" dirty="0" smtClean="0"/>
              <a:t>Lexie</a:t>
            </a:r>
            <a:r>
              <a:rPr lang="zh-TW" altLang="en-US" sz="2400" dirty="0" smtClean="0"/>
              <a:t>。</a:t>
            </a:r>
            <a:r>
              <a:rPr lang="en-US" altLang="zh-TW" sz="2400" dirty="0" smtClean="0"/>
              <a:t> Lexie </a:t>
            </a:r>
            <a:r>
              <a:rPr lang="zh-TW" altLang="en-US" sz="2400" dirty="0" smtClean="0"/>
              <a:t>實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在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是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隻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太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可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愛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小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狗。我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和</a:t>
            </a:r>
            <a:r>
              <a:rPr lang="en-US" altLang="zh-TW" sz="2400" dirty="0"/>
              <a:t> </a:t>
            </a:r>
            <a:r>
              <a:rPr lang="zh-TW" altLang="en-US" sz="2400" dirty="0" smtClean="0"/>
              <a:t>姐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姐不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僅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賺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了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筆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小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錢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，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得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到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很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多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樂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趣。</a:t>
            </a:r>
            <a:r>
              <a:rPr lang="en-US" altLang="zh-TW" sz="2400" dirty="0" smtClean="0"/>
              <a:t> </a:t>
            </a:r>
            <a:r>
              <a:rPr lang="zh-TW" altLang="en-US" sz="2400" smtClean="0"/>
              <a:t>這</a:t>
            </a:r>
            <a:r>
              <a:rPr lang="en-US" altLang="zh-TW" sz="2400" smtClean="0"/>
              <a:t> </a:t>
            </a:r>
            <a:r>
              <a:rPr lang="zh-TW" altLang="en-US" sz="2400" dirty="0" smtClean="0"/>
              <a:t>真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是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個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愉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快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寒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假！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802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447</Words>
  <Application>Microsoft Macintosh PowerPoint</Application>
  <PresentationFormat>On-screen Show (4:3)</PresentationFormat>
  <Paragraphs>29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CWRU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Lam</dc:creator>
  <cp:lastModifiedBy>Minh Lam</cp:lastModifiedBy>
  <cp:revision>39</cp:revision>
  <cp:lastPrinted>2015-01-02T03:51:00Z</cp:lastPrinted>
  <dcterms:created xsi:type="dcterms:W3CDTF">2014-12-31T04:39:14Z</dcterms:created>
  <dcterms:modified xsi:type="dcterms:W3CDTF">2015-01-08T02:59:30Z</dcterms:modified>
</cp:coreProperties>
</file>