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DE2BBD-E71D-4E06-96C3-32E9CC2F0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94C2330-4E83-4EB2-883B-72FBAE894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AE6820-7015-4F0A-92F0-DF6BE6E3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796C0E9-6FDC-410F-A9E5-7D4DDD7E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4DBA32-369D-4DCB-8994-C2838C77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48E96-2681-4D20-B28C-D1526F7B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F05F01B-E793-4504-BBA1-5BAC4EA3D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C144BB-4466-4BEE-8D61-C01959B9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D74F29-51BB-461A-B586-651BE39D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FB6D71-1A3E-48D1-BE97-775742F3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235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BC9C4F5-266E-4809-B488-5B0219DE1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3BCF3ED-45F3-406A-A0CB-43AC43453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E2E6DC-4B84-4BDF-AA56-20F584BE2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C2F903F-5BCD-4446-A8E9-2642C5AD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A6C15F-1E30-4F1E-B398-7887A932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428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83982C-2295-46DC-B727-105ECB005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61E403-F733-4D81-B877-1585FDF75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E48344-DB4A-41C1-A5D1-7B39FB22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5E0D5D-CA0F-42A1-8210-706A0BF3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4678E3-048F-4E34-A193-12607442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29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977EB3-C756-484F-AF3A-B3711832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6DAA88-E7DC-4CCB-BEB1-1AD14B228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1A7481-8C69-4498-8E0D-10EB4530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8C86A1-1A78-4821-BB3E-ED6B3F42B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C05F76-7F29-41AF-98C8-41370CD22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6379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86FDC5-9BDE-43F5-8B9A-FF4A6CC1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AAA24B-94E2-4FA6-B552-98C728A60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592F47-178B-45D3-A41F-254F0178C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007BCE9-141F-4862-8EF5-12D08995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D2853EB-9CD9-451F-9117-ED4F9B15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409344E-DE0F-421D-AB0D-1936A9A4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273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AE852B-20C1-4463-BB65-A536BE10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01DE79-FD55-4B78-82EF-339E2A50D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4C2F5F4-C56E-4189-863D-F1CE6B692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7D66E11-1CB0-49F0-9A62-BCE65E6BC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F32403-1586-44CF-9B5E-DC4F94F19F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2121437-67EF-4D1A-A373-15727093E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EDF8DC7-7278-4B9B-950D-0463983B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4168BEB-EE15-4AF6-8B9D-787B9595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8258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CD4C59-1AF2-42F3-A06B-607390E1B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4CF2863-C423-4EA6-8FB0-61932888B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E085078-A4A2-479C-A668-FD883C7C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A024FD9-6A20-4938-83DE-C699A8CE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25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3CD474E-2B7A-45E8-A537-905B075A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23D240A-9408-4695-BC37-59C6DF86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F940921-148B-47E3-850E-12F8F50DB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954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BDA8CA-0994-4A1E-AE42-66B97D4DB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D0621A-E126-4D8A-889D-4E1532F2B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EC6917C-AEA9-4E3A-B1B7-6CC99B021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70921E-A8A8-4CAB-9DA0-52097DBE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6D11E73-31FF-4B59-98FC-B3E2B8E0C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2117E1F-3849-4C38-AB07-F6B8F4A5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8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DA601-A9BE-47A8-927E-4DD9EB7D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7C5488B-5E1D-4DC8-A172-94C401389C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1B51154-6CBB-41FA-A03B-B66ED1006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74B332A-2407-44FF-AC3E-C2C82028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E9CB7A4-6CD1-406E-8B77-004AC09F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24DAA20-0943-4FE5-8A14-98C3CA7B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453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C0473EC-B82D-4BEB-9FD3-E1B5795F6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8296F2F-D4FD-4ED2-BEC0-BDBC17DC1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ADE749-834F-4B9B-837C-7C45533B0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61CCE-4403-439B-A203-B3D442654F32}" type="datetimeFigureOut">
              <a:rPr lang="zh-TW" altLang="en-US" smtClean="0"/>
              <a:t>2022/4/14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7FA25AC-8510-4C2D-88D2-700B2B5EF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40A7C46-DA07-46D4-870B-FB6D24F3C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2E7CC-17A5-4C97-A871-ECC44D0FE3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885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69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have to say, stick with it and the result will speak for themselves.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我必須說，保持學習，你就會看到結果。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E0B323-ADBA-45E2-92B7-121E8AA85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3706" b="15217"/>
          <a:stretch/>
        </p:blipFill>
        <p:spPr>
          <a:xfrm rot="15609221">
            <a:off x="140711" y="3146840"/>
            <a:ext cx="3745388" cy="2533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25DBAFB-F535-4FAC-9109-F57DB9387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69" y="3093658"/>
            <a:ext cx="5447251" cy="3064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BCBDD2C-43F9-4939-9236-D66960F3A9A8}"/>
              </a:ext>
            </a:extLst>
          </p:cNvPr>
          <p:cNvSpPr/>
          <p:nvPr/>
        </p:nvSpPr>
        <p:spPr>
          <a:xfrm>
            <a:off x="4821565" y="6029406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09/22/2018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24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will be where I am standing today proud to graduate.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你就會像我今天一樣站在這裡，驕傲地畢業。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76BAE08-3D84-4ECE-A1FF-5579294B6D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6018" r="23492" b="34409"/>
          <a:stretch/>
        </p:blipFill>
        <p:spPr>
          <a:xfrm rot="20960156">
            <a:off x="531410" y="3225723"/>
            <a:ext cx="4869229" cy="28795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279C263-4B2D-4BFD-9B5C-50E9C35052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8533" r="10393" b="2306"/>
          <a:stretch/>
        </p:blipFill>
        <p:spPr>
          <a:xfrm>
            <a:off x="4247088" y="3141933"/>
            <a:ext cx="3833870" cy="27561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F17A847-04C3-48B4-8636-0698B25D7062}"/>
              </a:ext>
            </a:extLst>
          </p:cNvPr>
          <p:cNvSpPr/>
          <p:nvPr/>
        </p:nvSpPr>
        <p:spPr>
          <a:xfrm>
            <a:off x="4637007" y="5977251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/15/2018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7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have to thank the teachers again,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我要再感謝我的老師，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82658B0-ABAA-4CFE-966F-88C308F7E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0" t="22799" r="2020" b="6619"/>
          <a:stretch/>
        </p:blipFill>
        <p:spPr>
          <a:xfrm>
            <a:off x="803304" y="2668277"/>
            <a:ext cx="6904985" cy="36570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200F1E9-AA71-4403-9F70-F80848B7EE0A}"/>
              </a:ext>
            </a:extLst>
          </p:cNvPr>
          <p:cNvSpPr/>
          <p:nvPr/>
        </p:nvSpPr>
        <p:spPr>
          <a:xfrm>
            <a:off x="5316516" y="6010807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03/10/2019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114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such as Mr. Yao for sacrificing their time every week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比如，姚老師，每星期犧牲很多時間，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BA6A149-90DA-4C76-ABD5-25A015FE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0" t="22799" r="2020" b="6619"/>
          <a:stretch/>
        </p:blipFill>
        <p:spPr>
          <a:xfrm>
            <a:off x="803304" y="2668277"/>
            <a:ext cx="6904985" cy="36570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F0F4FEF-B4DD-459D-8436-E05C11FC429F}"/>
              </a:ext>
            </a:extLst>
          </p:cNvPr>
          <p:cNvSpPr/>
          <p:nvPr/>
        </p:nvSpPr>
        <p:spPr>
          <a:xfrm>
            <a:off x="5316516" y="6010807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03/10/2019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48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help my classmates: Vivian, Iris, accomplish our wildest dreams of graduation.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幫我的同學</a:t>
            </a:r>
            <a:r>
              <a:rPr lang="en-US" altLang="zh-TW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otlight MT Light" panose="0204060206030A020304" pitchFamily="18" charset="0"/>
                <a:ea typeface="TSC FLi L5 TT" panose="02010609030101010101" pitchFamily="49" charset="-120"/>
                <a:cs typeface="Arial" panose="020B0604020202020204" pitchFamily="34" charset="0"/>
              </a:rPr>
              <a:t>Vivian</a:t>
            </a:r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otlight MT Light" panose="0204060206030A020304" pitchFamily="18" charset="0"/>
                <a:ea typeface="TSC FLi L5 TT" panose="02010609030101010101" pitchFamily="49" charset="-120"/>
                <a:cs typeface="Arial" panose="020B0604020202020204" pitchFamily="34" charset="0"/>
              </a:rPr>
              <a:t>、</a:t>
            </a:r>
            <a:r>
              <a:rPr lang="en-US" altLang="zh-TW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otlight MT Light" panose="0204060206030A020304" pitchFamily="18" charset="0"/>
                <a:ea typeface="TSC FLi L5 TT" panose="02010609030101010101" pitchFamily="49" charset="-120"/>
                <a:cs typeface="Arial" panose="020B0604020202020204" pitchFamily="34" charset="0"/>
              </a:rPr>
              <a:t>Iris</a:t>
            </a:r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和我，完成我們畢業的夢想。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7715B03-DAF9-4ED1-85B4-0309D8E7A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3364" r="19220" b="3853"/>
          <a:stretch/>
        </p:blipFill>
        <p:spPr>
          <a:xfrm>
            <a:off x="1029466" y="2827429"/>
            <a:ext cx="6222868" cy="338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84F87AB-B93C-483B-AF7A-3E7387D68BEC}"/>
              </a:ext>
            </a:extLst>
          </p:cNvPr>
          <p:cNvSpPr/>
          <p:nvPr/>
        </p:nvSpPr>
        <p:spPr>
          <a:xfrm>
            <a:off x="5370340" y="5969493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05/04/2019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90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132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These years at </a:t>
            </a:r>
            <a:r>
              <a:rPr lang="en-US" altLang="zh-TW" sz="4000" b="1" dirty="0" err="1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CAoC</a:t>
            </a: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have helped me in my travels to Taiwan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2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這些年在中文學校的學習，在我回台灣的時候，幫助很大。</a:t>
            </a:r>
            <a:endParaRPr lang="zh-TW" altLang="en-US" sz="32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D551EF-6A7E-4F65-A4D9-36277714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2377">
            <a:off x="-208568" y="3013064"/>
            <a:ext cx="7964434" cy="3656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4740AFC-F0A5-4675-A4E3-C4A6BA4E110F}"/>
              </a:ext>
            </a:extLst>
          </p:cNvPr>
          <p:cNvSpPr/>
          <p:nvPr/>
        </p:nvSpPr>
        <p:spPr>
          <a:xfrm>
            <a:off x="5370340" y="5969493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11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/02/2019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316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I hope that your studies will help you as well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我希望你們的中文學習，也可以幫你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D5D043-BA74-4477-B8CA-0A4CEE9EF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69" y="2808971"/>
            <a:ext cx="5705272" cy="32092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D352B42-2216-43F5-BECB-A192CAC16EFA}"/>
              </a:ext>
            </a:extLst>
          </p:cNvPr>
          <p:cNvSpPr/>
          <p:nvPr/>
        </p:nvSpPr>
        <p:spPr>
          <a:xfrm>
            <a:off x="5316516" y="6010807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05/15/2021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090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your travels to Taiwan, China or wherever you may travel.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去中國、或是任何你可能去的地方。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80D3B7-C480-476E-B961-413478177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28156" r="7008" b="15932"/>
          <a:stretch/>
        </p:blipFill>
        <p:spPr>
          <a:xfrm rot="10800000">
            <a:off x="478166" y="2843861"/>
            <a:ext cx="7572935" cy="36281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F642E2A-F8EA-425F-9C03-C7E180A000C1}"/>
              </a:ext>
            </a:extLst>
          </p:cNvPr>
          <p:cNvSpPr/>
          <p:nvPr/>
        </p:nvSpPr>
        <p:spPr>
          <a:xfrm>
            <a:off x="5224236" y="5977882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02/05/2022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7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797016" y="214804"/>
            <a:ext cx="10448693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After 9 years, I have many people to thank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九年過後，我有很多的人要感謝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038A8A-DFDA-465B-A73E-C620CB6A4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26345" r="24562" b="20571"/>
          <a:stretch/>
        </p:blipFill>
        <p:spPr>
          <a:xfrm rot="21319588">
            <a:off x="1106428" y="2593325"/>
            <a:ext cx="5772475" cy="3640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9C05AB-A3E8-4094-8268-280692AB65E6}"/>
              </a:ext>
            </a:extLst>
          </p:cNvPr>
          <p:cNvSpPr/>
          <p:nvPr/>
        </p:nvSpPr>
        <p:spPr>
          <a:xfrm>
            <a:off x="4637008" y="5977251"/>
            <a:ext cx="2768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02/07/2015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14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including my teachers, my classmate, and family for helping me,</a:t>
            </a:r>
          </a:p>
          <a:p>
            <a:pPr algn="r"/>
            <a:r>
              <a:rPr lang="en-US" altLang="zh-TW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—</a:t>
            </a:r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我的老師、我的同學、和我的家人。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0A6ABF5-F33C-468C-BDC1-F196D489E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26345" r="24562" b="20571"/>
          <a:stretch/>
        </p:blipFill>
        <p:spPr>
          <a:xfrm rot="21319588">
            <a:off x="1106428" y="2593325"/>
            <a:ext cx="5772475" cy="3640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1D98AC9-3848-476B-979B-2F45A9EA9609}"/>
              </a:ext>
            </a:extLst>
          </p:cNvPr>
          <p:cNvSpPr/>
          <p:nvPr/>
        </p:nvSpPr>
        <p:spPr>
          <a:xfrm>
            <a:off x="4637008" y="5977251"/>
            <a:ext cx="2768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02/07/2015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2924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 I really have to thank my Gong-Gong and Po-Po.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我要感謝我的公公和婆婆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59BA0D4-845D-4DF3-AD58-70E7ED54F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33764" r="44576" b="24282"/>
          <a:stretch/>
        </p:blipFill>
        <p:spPr>
          <a:xfrm rot="21319588">
            <a:off x="1104386" y="2607832"/>
            <a:ext cx="5419028" cy="35759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009ABB4-47F6-4EAE-9467-F1CA4BAA17EA}"/>
              </a:ext>
            </a:extLst>
          </p:cNvPr>
          <p:cNvSpPr/>
          <p:nvPr/>
        </p:nvSpPr>
        <p:spPr>
          <a:xfrm>
            <a:off x="4637008" y="5977251"/>
            <a:ext cx="2768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02/07/2015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952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both helped me learn Chinese and also drive my brother and I to school every week.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教我和弟弟做功課，並且帶我們去學校。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F812A19-67A2-4CF9-9422-64BC23578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33764" r="44576" b="24282"/>
          <a:stretch/>
        </p:blipFill>
        <p:spPr>
          <a:xfrm rot="21319588">
            <a:off x="1104386" y="2607832"/>
            <a:ext cx="5419028" cy="35759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FC980C1-8B09-4008-8FD3-50897B29228D}"/>
              </a:ext>
            </a:extLst>
          </p:cNvPr>
          <p:cNvSpPr/>
          <p:nvPr/>
        </p:nvSpPr>
        <p:spPr>
          <a:xfrm>
            <a:off x="4637008" y="5977251"/>
            <a:ext cx="2768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02/07/2015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300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zh-TW" altLang="en-US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also have to thank my mom and dad for making sacrifices to send me to Chinese school.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我也要感謝我的爸爸媽媽犧牲他們的時間栽培我。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F958C98-41BC-4B5F-A935-352D5E99C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6" t="60306" r="12036" b="16330"/>
          <a:stretch/>
        </p:blipFill>
        <p:spPr>
          <a:xfrm>
            <a:off x="1098958" y="2587155"/>
            <a:ext cx="5553513" cy="3928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E0685B-FA5E-4E67-899F-557CF5741730}"/>
              </a:ext>
            </a:extLst>
          </p:cNvPr>
          <p:cNvSpPr/>
          <p:nvPr/>
        </p:nvSpPr>
        <p:spPr>
          <a:xfrm>
            <a:off x="4637007" y="5977251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04/29/2017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7260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it’s no surprise that Chinese was hard to learn,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現在，我覺得中文真的很難學，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566132-E23D-47CD-A58D-62F9FD1A5A73}"/>
              </a:ext>
            </a:extLst>
          </p:cNvPr>
          <p:cNvSpPr/>
          <p:nvPr/>
        </p:nvSpPr>
        <p:spPr>
          <a:xfrm>
            <a:off x="4637007" y="556619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/02/2017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BB59320-0108-453C-BA10-9B14E3E0B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109">
            <a:off x="979017" y="2549792"/>
            <a:ext cx="7390479" cy="32070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70513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 after learning this language for many years,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但是學中文很多年以後，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0C9BC20-E69E-4DE6-9AAF-1E03B343824D}"/>
              </a:ext>
            </a:extLst>
          </p:cNvPr>
          <p:cNvSpPr/>
          <p:nvPr/>
        </p:nvSpPr>
        <p:spPr>
          <a:xfrm>
            <a:off x="4637007" y="556619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/02/2017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B53D5FA-0A30-4E33-9293-035D05813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6109">
            <a:off x="979017" y="2549792"/>
            <a:ext cx="7390479" cy="32070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53085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2AF05F-62D6-4046-A1C5-4DD3B95EAB43}"/>
              </a:ext>
            </a:extLst>
          </p:cNvPr>
          <p:cNvSpPr/>
          <p:nvPr/>
        </p:nvSpPr>
        <p:spPr>
          <a:xfrm>
            <a:off x="8051101" y="4413579"/>
            <a:ext cx="3833870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吳錦龍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Andrew Haas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39021EC-B561-4306-AA41-7055166CA989}"/>
              </a:ext>
            </a:extLst>
          </p:cNvPr>
          <p:cNvSpPr/>
          <p:nvPr/>
        </p:nvSpPr>
        <p:spPr>
          <a:xfrm>
            <a:off x="803305" y="180621"/>
            <a:ext cx="10613876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seeing the results, from traveling to Taiwan.</a:t>
            </a:r>
            <a:endParaRPr lang="en-US" altLang="zh-TW" sz="40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從去台灣旅行六次，可以看見結果。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AEC238E-BC0F-4060-9ACE-845322A28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2" t="3706" b="15217"/>
          <a:stretch/>
        </p:blipFill>
        <p:spPr>
          <a:xfrm rot="15609221">
            <a:off x="140711" y="3146840"/>
            <a:ext cx="3745388" cy="2533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50483F1-034B-4ED9-91B9-CD10A739D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69" y="3093658"/>
            <a:ext cx="5447251" cy="3064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7F3A597-FD32-44D8-959E-325D935E27AD}"/>
              </a:ext>
            </a:extLst>
          </p:cNvPr>
          <p:cNvSpPr/>
          <p:nvPr/>
        </p:nvSpPr>
        <p:spPr>
          <a:xfrm>
            <a:off x="4821565" y="6029406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09/22/2018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958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510</Words>
  <Application>Microsoft Office PowerPoint</Application>
  <PresentationFormat>寬螢幕</PresentationFormat>
  <Paragraphs>99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TSC FLi L5 TT</vt:lpstr>
      <vt:lpstr>Arial</vt:lpstr>
      <vt:lpstr>Broadway</vt:lpstr>
      <vt:lpstr>Calibri</vt:lpstr>
      <vt:lpstr>Calibri Light</vt:lpstr>
      <vt:lpstr>Footlight MT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Chao-Hsu Yao</dc:creator>
  <cp:lastModifiedBy>Chao-Hsu Yao</cp:lastModifiedBy>
  <cp:revision>46</cp:revision>
  <dcterms:created xsi:type="dcterms:W3CDTF">2022-04-13T21:22:18Z</dcterms:created>
  <dcterms:modified xsi:type="dcterms:W3CDTF">2022-04-14T14:33:39Z</dcterms:modified>
</cp:coreProperties>
</file>