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00"/>
    <a:srgbClr val="FF9900"/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763278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Q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2966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8300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363478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R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8918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9586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U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25293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027352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493952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565494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P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947273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4806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S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20140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47473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F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0758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G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1426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609288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H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5211347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4677947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K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118375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Z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6517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X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21851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C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718575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V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246990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313790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3780390" y="5949304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N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1" name="Cross 80"/>
          <p:cNvSpPr/>
          <p:nvPr/>
        </p:nvSpPr>
        <p:spPr>
          <a:xfrm rot="18878884">
            <a:off x="4336317" y="5982493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8" name="Cross 117"/>
          <p:cNvSpPr/>
          <p:nvPr/>
        </p:nvSpPr>
        <p:spPr>
          <a:xfrm rot="18878884">
            <a:off x="785805" y="490289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4" name="Cross 143"/>
          <p:cNvSpPr/>
          <p:nvPr/>
        </p:nvSpPr>
        <p:spPr>
          <a:xfrm rot="18878884">
            <a:off x="5588020" y="4902902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6" name="Cross 145"/>
          <p:cNvSpPr/>
          <p:nvPr/>
        </p:nvSpPr>
        <p:spPr>
          <a:xfrm rot="18878884">
            <a:off x="3631814" y="543629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7" name="Cross 146"/>
          <p:cNvSpPr/>
          <p:nvPr/>
        </p:nvSpPr>
        <p:spPr>
          <a:xfrm rot="18878884">
            <a:off x="2741102" y="5982494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8" name="Cross 147"/>
          <p:cNvSpPr/>
          <p:nvPr/>
        </p:nvSpPr>
        <p:spPr>
          <a:xfrm rot="18878884">
            <a:off x="1140902" y="5973417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0" name="Cross 149"/>
          <p:cNvSpPr/>
          <p:nvPr/>
        </p:nvSpPr>
        <p:spPr>
          <a:xfrm rot="18878884">
            <a:off x="4700474" y="544001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4" name="Cross 153"/>
          <p:cNvSpPr/>
          <p:nvPr/>
        </p:nvSpPr>
        <p:spPr>
          <a:xfrm rot="18878884">
            <a:off x="2570242" y="5436300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Cross 155"/>
          <p:cNvSpPr/>
          <p:nvPr/>
        </p:nvSpPr>
        <p:spPr>
          <a:xfrm rot="18878884">
            <a:off x="4516480" y="4899025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Cross 156"/>
          <p:cNvSpPr/>
          <p:nvPr/>
        </p:nvSpPr>
        <p:spPr>
          <a:xfrm rot="18878884">
            <a:off x="2207702" y="5973416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Cross 157"/>
          <p:cNvSpPr/>
          <p:nvPr/>
        </p:nvSpPr>
        <p:spPr>
          <a:xfrm rot="18878884">
            <a:off x="1674302" y="5973416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Cross 132"/>
          <p:cNvSpPr/>
          <p:nvPr/>
        </p:nvSpPr>
        <p:spPr>
          <a:xfrm rot="18878884">
            <a:off x="4165173" y="5440019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5" name="Cross 134"/>
          <p:cNvSpPr/>
          <p:nvPr/>
        </p:nvSpPr>
        <p:spPr>
          <a:xfrm rot="18878884">
            <a:off x="2036600" y="5436298"/>
            <a:ext cx="488346" cy="485174"/>
          </a:xfrm>
          <a:prstGeom prst="plus">
            <a:avLst>
              <a:gd name="adj" fmla="val 41667"/>
            </a:avLst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W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2315676" y="152400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3067242" y="15240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681977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4566617" y="1524006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Y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5316642" y="1524005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6068208" y="15240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571340" y="335279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81977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3815051" y="3352802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B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456661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6068208" y="335279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L</a:t>
            </a:r>
          </a:p>
        </p:txBody>
      </p:sp>
      <p:sp>
        <p:nvSpPr>
          <p:cNvPr id="82" name="TextBox 177">
            <a:extLst>
              <a:ext uri="{FF2B5EF4-FFF2-40B4-BE49-F238E27FC236}">
                <a16:creationId xmlns:a16="http://schemas.microsoft.com/office/drawing/2014/main" id="{71104F32-E687-4CB1-A458-B627C9CCA772}"/>
              </a:ext>
            </a:extLst>
          </p:cNvPr>
          <p:cNvSpPr txBox="1"/>
          <p:nvPr/>
        </p:nvSpPr>
        <p:spPr>
          <a:xfrm>
            <a:off x="1683372" y="105846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4" name="TextBox 177">
            <a:extLst>
              <a:ext uri="{FF2B5EF4-FFF2-40B4-BE49-F238E27FC236}">
                <a16:creationId xmlns:a16="http://schemas.microsoft.com/office/drawing/2014/main" id="{7D679B0E-DF02-45D6-AA5F-0B643AD98174}"/>
              </a:ext>
            </a:extLst>
          </p:cNvPr>
          <p:cNvSpPr txBox="1"/>
          <p:nvPr/>
        </p:nvSpPr>
        <p:spPr>
          <a:xfrm>
            <a:off x="5387625" y="10681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TextBox 176">
            <a:extLst>
              <a:ext uri="{FF2B5EF4-FFF2-40B4-BE49-F238E27FC236}">
                <a16:creationId xmlns:a16="http://schemas.microsoft.com/office/drawing/2014/main" id="{676A8310-4687-4F2B-B7DA-4CD429950045}"/>
              </a:ext>
            </a:extLst>
          </p:cNvPr>
          <p:cNvSpPr txBox="1"/>
          <p:nvPr/>
        </p:nvSpPr>
        <p:spPr>
          <a:xfrm>
            <a:off x="4619868" y="290188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TextBox 177">
            <a:extLst>
              <a:ext uri="{FF2B5EF4-FFF2-40B4-BE49-F238E27FC236}">
                <a16:creationId xmlns:a16="http://schemas.microsoft.com/office/drawing/2014/main" id="{5B922FD1-19CD-4C0F-8FA9-77F5239B7DF8}"/>
              </a:ext>
            </a:extLst>
          </p:cNvPr>
          <p:cNvSpPr txBox="1"/>
          <p:nvPr/>
        </p:nvSpPr>
        <p:spPr>
          <a:xfrm>
            <a:off x="6918124" y="290441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Rounded Rectangle 175">
            <a:extLst>
              <a:ext uri="{FF2B5EF4-FFF2-40B4-BE49-F238E27FC236}">
                <a16:creationId xmlns:a16="http://schemas.microsoft.com/office/drawing/2014/main" id="{958EB7E0-FA38-48F2-90FD-BEA2A4ADA970}"/>
              </a:ext>
            </a:extLst>
          </p:cNvPr>
          <p:cNvSpPr/>
          <p:nvPr/>
        </p:nvSpPr>
        <p:spPr>
          <a:xfrm>
            <a:off x="6068208" y="335972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8" name="Rounded Rectangle 175">
            <a:extLst>
              <a:ext uri="{FF2B5EF4-FFF2-40B4-BE49-F238E27FC236}">
                <a16:creationId xmlns:a16="http://schemas.microsoft.com/office/drawing/2014/main" id="{745BC62D-D3BF-46FE-A20E-7375AB7CCF6D}"/>
              </a:ext>
            </a:extLst>
          </p:cNvPr>
          <p:cNvSpPr/>
          <p:nvPr/>
        </p:nvSpPr>
        <p:spPr>
          <a:xfrm>
            <a:off x="6064451" y="152381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9" name="Rounded Rectangle 175">
            <a:extLst>
              <a:ext uri="{FF2B5EF4-FFF2-40B4-BE49-F238E27FC236}">
                <a16:creationId xmlns:a16="http://schemas.microsoft.com/office/drawing/2014/main" id="{C2E6243C-8233-4282-9A2E-E88C5B64DFA1}"/>
              </a:ext>
            </a:extLst>
          </p:cNvPr>
          <p:cNvSpPr/>
          <p:nvPr/>
        </p:nvSpPr>
        <p:spPr>
          <a:xfrm>
            <a:off x="2310378" y="153278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6BDB41E5-8B6E-48A0-B414-E6FF1E870C51}"/>
              </a:ext>
            </a:extLst>
          </p:cNvPr>
          <p:cNvSpPr/>
          <p:nvPr/>
        </p:nvSpPr>
        <p:spPr>
          <a:xfrm>
            <a:off x="838200" y="4191000"/>
            <a:ext cx="2480101" cy="378765"/>
          </a:xfrm>
          <a:prstGeom prst="roundRect">
            <a:avLst/>
          </a:prstGeom>
          <a:solidFill>
            <a:srgbClr val="FF9900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anose="0208090304030B020404" pitchFamily="18" charset="0"/>
              </a:rPr>
              <a:t>R S T L N E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anose="0208090304030B020404" pitchFamily="18" charset="0"/>
            </a:endParaRPr>
          </a:p>
        </p:txBody>
      </p:sp>
      <p:sp>
        <p:nvSpPr>
          <p:cNvPr id="90" name="Rounded Rectangle 175">
            <a:extLst>
              <a:ext uri="{FF2B5EF4-FFF2-40B4-BE49-F238E27FC236}">
                <a16:creationId xmlns:a16="http://schemas.microsoft.com/office/drawing/2014/main" id="{83573E47-76FC-4822-8C3A-E1BB762F1D9E}"/>
              </a:ext>
            </a:extLst>
          </p:cNvPr>
          <p:cNvSpPr/>
          <p:nvPr/>
        </p:nvSpPr>
        <p:spPr>
          <a:xfrm>
            <a:off x="806585" y="153786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1" name="Donut 135">
            <a:extLst>
              <a:ext uri="{FF2B5EF4-FFF2-40B4-BE49-F238E27FC236}">
                <a16:creationId xmlns:a16="http://schemas.microsoft.com/office/drawing/2014/main" id="{62A9DF48-06A5-433E-9A91-B9D43A9AACA6}"/>
              </a:ext>
            </a:extLst>
          </p:cNvPr>
          <p:cNvSpPr/>
          <p:nvPr/>
        </p:nvSpPr>
        <p:spPr>
          <a:xfrm>
            <a:off x="1339833" y="4917453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Donut 135">
            <a:extLst>
              <a:ext uri="{FF2B5EF4-FFF2-40B4-BE49-F238E27FC236}">
                <a16:creationId xmlns:a16="http://schemas.microsoft.com/office/drawing/2014/main" id="{46B39239-CB73-428A-BF2A-EF77782A3B71}"/>
              </a:ext>
            </a:extLst>
          </p:cNvPr>
          <p:cNvSpPr/>
          <p:nvPr/>
        </p:nvSpPr>
        <p:spPr>
          <a:xfrm>
            <a:off x="979189" y="5453358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Rounded Rectangle 175">
            <a:extLst>
              <a:ext uri="{FF2B5EF4-FFF2-40B4-BE49-F238E27FC236}">
                <a16:creationId xmlns:a16="http://schemas.microsoft.com/office/drawing/2014/main" id="{83710EFA-EBF7-47F2-9515-2DD7F84AF14A}"/>
              </a:ext>
            </a:extLst>
          </p:cNvPr>
          <p:cNvSpPr/>
          <p:nvPr/>
        </p:nvSpPr>
        <p:spPr>
          <a:xfrm>
            <a:off x="1558703" y="154155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7" name="Rounded Rectangle 175">
            <a:extLst>
              <a:ext uri="{FF2B5EF4-FFF2-40B4-BE49-F238E27FC236}">
                <a16:creationId xmlns:a16="http://schemas.microsoft.com/office/drawing/2014/main" id="{0435B3B4-FA88-415E-A1FA-58D63A0367AE}"/>
              </a:ext>
            </a:extLst>
          </p:cNvPr>
          <p:cNvSpPr/>
          <p:nvPr/>
        </p:nvSpPr>
        <p:spPr>
          <a:xfrm>
            <a:off x="5317413" y="153780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8" name="Rounded Rectangle 175">
            <a:extLst>
              <a:ext uri="{FF2B5EF4-FFF2-40B4-BE49-F238E27FC236}">
                <a16:creationId xmlns:a16="http://schemas.microsoft.com/office/drawing/2014/main" id="{243F981E-65D5-4362-A883-4BBA1674F1B9}"/>
              </a:ext>
            </a:extLst>
          </p:cNvPr>
          <p:cNvSpPr/>
          <p:nvPr/>
        </p:nvSpPr>
        <p:spPr>
          <a:xfrm>
            <a:off x="6816017" y="335915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9" name="Donut 135">
            <a:extLst>
              <a:ext uri="{FF2B5EF4-FFF2-40B4-BE49-F238E27FC236}">
                <a16:creationId xmlns:a16="http://schemas.microsoft.com/office/drawing/2014/main" id="{9143EBEF-F979-43BD-BB61-9233A4E2CA10}"/>
              </a:ext>
            </a:extLst>
          </p:cNvPr>
          <p:cNvSpPr/>
          <p:nvPr/>
        </p:nvSpPr>
        <p:spPr>
          <a:xfrm>
            <a:off x="3110658" y="5447287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ounded Rectangle 175">
            <a:extLst>
              <a:ext uri="{FF2B5EF4-FFF2-40B4-BE49-F238E27FC236}">
                <a16:creationId xmlns:a16="http://schemas.microsoft.com/office/drawing/2014/main" id="{7B475C0B-EE66-4474-A5BB-9689F6C0CBFF}"/>
              </a:ext>
            </a:extLst>
          </p:cNvPr>
          <p:cNvSpPr/>
          <p:nvPr/>
        </p:nvSpPr>
        <p:spPr>
          <a:xfrm>
            <a:off x="3064593" y="1546636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1" name="Rounded Rectangle 175">
            <a:extLst>
              <a:ext uri="{FF2B5EF4-FFF2-40B4-BE49-F238E27FC236}">
                <a16:creationId xmlns:a16="http://schemas.microsoft.com/office/drawing/2014/main" id="{EA60B38D-B2F2-404F-BB18-BA0F665CA4A2}"/>
              </a:ext>
            </a:extLst>
          </p:cNvPr>
          <p:cNvSpPr/>
          <p:nvPr/>
        </p:nvSpPr>
        <p:spPr>
          <a:xfrm>
            <a:off x="6817125" y="153780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2" name="Donut 135">
            <a:extLst>
              <a:ext uri="{FF2B5EF4-FFF2-40B4-BE49-F238E27FC236}">
                <a16:creationId xmlns:a16="http://schemas.microsoft.com/office/drawing/2014/main" id="{902E087A-20FC-442A-BFE0-0D4B55D84457}"/>
              </a:ext>
            </a:extLst>
          </p:cNvPr>
          <p:cNvSpPr/>
          <p:nvPr/>
        </p:nvSpPr>
        <p:spPr>
          <a:xfrm>
            <a:off x="3462754" y="4912595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Rounded Rectangle 175">
            <a:extLst>
              <a:ext uri="{FF2B5EF4-FFF2-40B4-BE49-F238E27FC236}">
                <a16:creationId xmlns:a16="http://schemas.microsoft.com/office/drawing/2014/main" id="{0F3A2D0D-687B-4C04-8689-B7BFBB177253}"/>
              </a:ext>
            </a:extLst>
          </p:cNvPr>
          <p:cNvSpPr/>
          <p:nvPr/>
        </p:nvSpPr>
        <p:spPr>
          <a:xfrm>
            <a:off x="4568496" y="152976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4" name="Donut 135">
            <a:extLst>
              <a:ext uri="{FF2B5EF4-FFF2-40B4-BE49-F238E27FC236}">
                <a16:creationId xmlns:a16="http://schemas.microsoft.com/office/drawing/2014/main" id="{C3BD8FDC-92BE-4EF3-9510-C3FB96790491}"/>
              </a:ext>
            </a:extLst>
          </p:cNvPr>
          <p:cNvSpPr/>
          <p:nvPr/>
        </p:nvSpPr>
        <p:spPr>
          <a:xfrm>
            <a:off x="3284742" y="5984330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Rounded Rectangle 175">
            <a:extLst>
              <a:ext uri="{FF2B5EF4-FFF2-40B4-BE49-F238E27FC236}">
                <a16:creationId xmlns:a16="http://schemas.microsoft.com/office/drawing/2014/main" id="{381AC98D-A736-40E9-BB0F-778022B7C570}"/>
              </a:ext>
            </a:extLst>
          </p:cNvPr>
          <p:cNvSpPr/>
          <p:nvPr/>
        </p:nvSpPr>
        <p:spPr>
          <a:xfrm>
            <a:off x="3813173" y="335880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6" name="Donut 135">
            <a:extLst>
              <a:ext uri="{FF2B5EF4-FFF2-40B4-BE49-F238E27FC236}">
                <a16:creationId xmlns:a16="http://schemas.microsoft.com/office/drawing/2014/main" id="{30BCDD04-BFBF-4A25-A357-6AD937EC8174}"/>
              </a:ext>
            </a:extLst>
          </p:cNvPr>
          <p:cNvSpPr/>
          <p:nvPr/>
        </p:nvSpPr>
        <p:spPr>
          <a:xfrm>
            <a:off x="3990926" y="4920211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Rounded Rectangle 175">
            <a:extLst>
              <a:ext uri="{FF2B5EF4-FFF2-40B4-BE49-F238E27FC236}">
                <a16:creationId xmlns:a16="http://schemas.microsoft.com/office/drawing/2014/main" id="{7947BA95-CCD3-4A2D-B61F-E1ECED41668E}"/>
              </a:ext>
            </a:extLst>
          </p:cNvPr>
          <p:cNvSpPr/>
          <p:nvPr/>
        </p:nvSpPr>
        <p:spPr>
          <a:xfrm>
            <a:off x="4560191" y="335880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8" name="Donut 135">
            <a:extLst>
              <a:ext uri="{FF2B5EF4-FFF2-40B4-BE49-F238E27FC236}">
                <a16:creationId xmlns:a16="http://schemas.microsoft.com/office/drawing/2014/main" id="{8D46EFBB-ED22-4C8C-B9D5-8D51343DC10D}"/>
              </a:ext>
            </a:extLst>
          </p:cNvPr>
          <p:cNvSpPr/>
          <p:nvPr/>
        </p:nvSpPr>
        <p:spPr>
          <a:xfrm>
            <a:off x="5058283" y="4912595"/>
            <a:ext cx="457200" cy="457200"/>
          </a:xfrm>
          <a:prstGeom prst="donut">
            <a:avLst>
              <a:gd name="adj" fmla="val 13508"/>
            </a:avLst>
          </a:prstGeom>
          <a:solidFill>
            <a:srgbClr val="FB3A13">
              <a:alpha val="40000"/>
            </a:srgbClr>
          </a:solidFill>
          <a:ln>
            <a:solidFill>
              <a:srgbClr val="FB3A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Rounded Rectangle 175">
            <a:extLst>
              <a:ext uri="{FF2B5EF4-FFF2-40B4-BE49-F238E27FC236}">
                <a16:creationId xmlns:a16="http://schemas.microsoft.com/office/drawing/2014/main" id="{97193ED9-7F99-4AEC-AE6D-87FEFEA622F7}"/>
              </a:ext>
            </a:extLst>
          </p:cNvPr>
          <p:cNvSpPr/>
          <p:nvPr/>
        </p:nvSpPr>
        <p:spPr>
          <a:xfrm>
            <a:off x="7571340" y="336665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0" name="矩形: 圓角 109">
            <a:extLst>
              <a:ext uri="{FF2B5EF4-FFF2-40B4-BE49-F238E27FC236}">
                <a16:creationId xmlns:a16="http://schemas.microsoft.com/office/drawing/2014/main" id="{77A52D3F-B055-4782-A54D-6FC23BFBFFDE}"/>
              </a:ext>
            </a:extLst>
          </p:cNvPr>
          <p:cNvSpPr/>
          <p:nvPr/>
        </p:nvSpPr>
        <p:spPr>
          <a:xfrm>
            <a:off x="6467612" y="4829461"/>
            <a:ext cx="1625439" cy="540334"/>
          </a:xfrm>
          <a:prstGeom prst="roundRect">
            <a:avLst/>
          </a:prstGeom>
          <a:gradFill>
            <a:gsLst>
              <a:gs pos="0">
                <a:srgbClr val="FF0000"/>
              </a:gs>
              <a:gs pos="69000">
                <a:schemeClr val="accent6">
                  <a:lumMod val="60000"/>
                  <a:lumOff val="40000"/>
                  <a:alpha val="90000"/>
                </a:schemeClr>
              </a:gs>
              <a:gs pos="38000">
                <a:srgbClr val="FF6600">
                  <a:alpha val="90000"/>
                </a:srgbClr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anose="0208090304030B020404" pitchFamily="18" charset="0"/>
              </a:rPr>
              <a:t>Answer</a:t>
            </a:r>
            <a:endParaRPr lang="zh-TW" altLang="en-US" sz="2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anose="0208090304030B020404" pitchFamily="18" charset="0"/>
            </a:endParaRPr>
          </a:p>
        </p:txBody>
      </p:sp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2018CDC1-8770-4ECA-A25A-784D7AB921FE}"/>
              </a:ext>
            </a:extLst>
          </p:cNvPr>
          <p:cNvSpPr txBox="1"/>
          <p:nvPr/>
        </p:nvSpPr>
        <p:spPr>
          <a:xfrm>
            <a:off x="6098894" y="5417403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亡羊補牢</a:t>
            </a: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  <p:bldLst>
      <p:bldP spid="81" grpId="0" animBg="1"/>
      <p:bldP spid="118" grpId="0" animBg="1"/>
      <p:bldP spid="144" grpId="0" animBg="1"/>
      <p:bldP spid="146" grpId="0" animBg="1"/>
      <p:bldP spid="147" grpId="0" animBg="1"/>
      <p:bldP spid="148" grpId="0" animBg="1"/>
      <p:bldP spid="150" grpId="0" animBg="1"/>
      <p:bldP spid="154" grpId="0" animBg="1"/>
      <p:bldP spid="156" grpId="0" animBg="1"/>
      <p:bldP spid="157" grpId="0" animBg="1"/>
      <p:bldP spid="158" grpId="0" animBg="1"/>
      <p:bldP spid="133" grpId="0" animBg="1"/>
      <p:bldP spid="135" grpId="0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2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100" grpId="0" animBg="1"/>
      <p:bldP spid="100" grpId="1" animBg="1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  <p:bldP spid="105" grpId="0" animBg="1"/>
      <p:bldP spid="105" grpId="1" animBg="1"/>
      <p:bldP spid="106" grpId="0" animBg="1"/>
      <p:bldP spid="107" grpId="0" animBg="1"/>
      <p:bldP spid="107" grpId="1" animBg="1"/>
      <p:bldP spid="108" grpId="0" animBg="1"/>
      <p:bldP spid="109" grpId="0" animBg="1"/>
      <p:bldP spid="109" grpId="1" animBg="1"/>
      <p:bldP spid="111" grpId="0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45</TotalTime>
  <Words>54</Words>
  <Application>Microsoft Office PowerPoint</Application>
  <PresentationFormat>如螢幕大小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標楷體</vt:lpstr>
      <vt:lpstr>Arial</vt:lpstr>
      <vt:lpstr>Arial Black</vt:lpstr>
      <vt:lpstr>Broadway</vt:lpstr>
      <vt:lpstr>Calibri</vt:lpstr>
      <vt:lpstr>Cooper Black</vt:lpstr>
      <vt:lpstr>Cooper Std Black</vt:lpstr>
      <vt:lpstr>大吉大利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Chao-Hsu Yao</cp:lastModifiedBy>
  <cp:revision>23</cp:revision>
  <dcterms:created xsi:type="dcterms:W3CDTF">2015-02-07T07:47:09Z</dcterms:created>
  <dcterms:modified xsi:type="dcterms:W3CDTF">2018-12-06T15:44:22Z</dcterms:modified>
</cp:coreProperties>
</file>