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3A13"/>
    <a:srgbClr val="A997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818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66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74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16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2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46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2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56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03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35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6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10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rgbClr val="A9976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29CC8-E505-4DA0-A49A-266A294D982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10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ounded Rectangle 55"/>
          <p:cNvSpPr/>
          <p:nvPr/>
        </p:nvSpPr>
        <p:spPr>
          <a:xfrm>
            <a:off x="609600" y="4875069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Q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1143000" y="487878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W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1676400" y="487878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E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2209800" y="487878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R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2738215" y="4875069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T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3805015" y="4875069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U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3271615" y="4875069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Y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4873674" y="4875069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O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4340274" y="4875069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I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5411816" y="487878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P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793595" y="541218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A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1326995" y="5415903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S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1860395" y="5415903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D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2393795" y="5415903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F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2922210" y="541218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G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3989010" y="541218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J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3455610" y="541218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H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5057669" y="541218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L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4524269" y="541218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K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964697" y="5949303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Z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1498097" y="5953020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X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2031497" y="5953020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C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2564897" y="5953020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V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3093312" y="5949303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B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4160112" y="5949303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M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140" name="Rounded Rectangle 139"/>
          <p:cNvSpPr/>
          <p:nvPr/>
        </p:nvSpPr>
        <p:spPr>
          <a:xfrm>
            <a:off x="3626712" y="5949304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N</a:t>
            </a:r>
          </a:p>
        </p:txBody>
      </p:sp>
      <p:sp>
        <p:nvSpPr>
          <p:cNvPr id="83" name="Title 1"/>
          <p:cNvSpPr txBox="1">
            <a:spLocks/>
          </p:cNvSpPr>
          <p:nvPr/>
        </p:nvSpPr>
        <p:spPr>
          <a:xfrm>
            <a:off x="2079902" y="238126"/>
            <a:ext cx="4990622" cy="681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rgbClr val="1E1E7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Wheel of Fortune</a:t>
            </a:r>
            <a:endParaRPr lang="en-US" dirty="0">
              <a:solidFill>
                <a:srgbClr val="1E1E7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812544" y="1524013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D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1564110" y="1524010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U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2315676" y="1524009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I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62" name="Rounded Rectangle 161"/>
          <p:cNvSpPr/>
          <p:nvPr/>
        </p:nvSpPr>
        <p:spPr>
          <a:xfrm>
            <a:off x="3815051" y="1524007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N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63" name="Rounded Rectangle 162"/>
          <p:cNvSpPr/>
          <p:nvPr/>
        </p:nvSpPr>
        <p:spPr>
          <a:xfrm>
            <a:off x="4566617" y="1524006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O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64" name="Rounded Rectangle 163"/>
          <p:cNvSpPr/>
          <p:nvPr/>
        </p:nvSpPr>
        <p:spPr>
          <a:xfrm>
            <a:off x="5316642" y="1524005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U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69" name="Rounded Rectangle 168"/>
          <p:cNvSpPr/>
          <p:nvPr/>
        </p:nvSpPr>
        <p:spPr>
          <a:xfrm>
            <a:off x="7571340" y="3352798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N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70" name="Rounded Rectangle 169"/>
          <p:cNvSpPr/>
          <p:nvPr/>
        </p:nvSpPr>
        <p:spPr>
          <a:xfrm>
            <a:off x="3067242" y="3352803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T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71" name="Rounded Rectangle 170"/>
          <p:cNvSpPr/>
          <p:nvPr/>
        </p:nvSpPr>
        <p:spPr>
          <a:xfrm>
            <a:off x="6819774" y="3352808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I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72" name="Rounded Rectangle 171"/>
          <p:cNvSpPr/>
          <p:nvPr/>
        </p:nvSpPr>
        <p:spPr>
          <a:xfrm>
            <a:off x="3815051" y="3352802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A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73" name="Rounded Rectangle 172"/>
          <p:cNvSpPr/>
          <p:nvPr/>
        </p:nvSpPr>
        <p:spPr>
          <a:xfrm>
            <a:off x="4566617" y="3352801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N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75" name="Rounded Rectangle 174"/>
          <p:cNvSpPr/>
          <p:nvPr/>
        </p:nvSpPr>
        <p:spPr>
          <a:xfrm>
            <a:off x="6068208" y="3352799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Q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6596391" y="4882503"/>
            <a:ext cx="1633209" cy="533400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Answer</a:t>
            </a:r>
            <a:endParaRPr lang="en-US" sz="32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anose="0204060206030A020304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068209" y="5410200"/>
            <a:ext cx="2694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對牛彈琴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508095" y="1058004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ˋ</a:t>
            </a:r>
            <a:endParaRPr 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540025" y="1062348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ˊ</a:t>
            </a:r>
            <a:endParaRPr 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007712" y="2891133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ˊ</a:t>
            </a:r>
            <a:endParaRPr 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041724" y="2891132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ˊ</a:t>
            </a:r>
            <a:endParaRPr 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812544" y="1519669"/>
            <a:ext cx="751566" cy="1050711"/>
          </a:xfrm>
          <a:prstGeom prst="roundRect">
            <a:avLst/>
          </a:prstGeom>
          <a:gradFill>
            <a:gsLst>
              <a:gs pos="0">
                <a:schemeClr val="accent6"/>
              </a:gs>
              <a:gs pos="50000">
                <a:srgbClr val="FFC000">
                  <a:alpha val="90000"/>
                </a:srgbClr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1548742" y="1530932"/>
            <a:ext cx="751566" cy="1050711"/>
          </a:xfrm>
          <a:prstGeom prst="roundRect">
            <a:avLst/>
          </a:prstGeom>
          <a:gradFill>
            <a:gsLst>
              <a:gs pos="0">
                <a:schemeClr val="accent6"/>
              </a:gs>
              <a:gs pos="50000">
                <a:srgbClr val="FFC000">
                  <a:alpha val="90000"/>
                </a:srgbClr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2315676" y="1537869"/>
            <a:ext cx="751566" cy="1050711"/>
          </a:xfrm>
          <a:prstGeom prst="roundRect">
            <a:avLst/>
          </a:prstGeom>
          <a:gradFill>
            <a:gsLst>
              <a:gs pos="0">
                <a:schemeClr val="accent6"/>
              </a:gs>
              <a:gs pos="50000">
                <a:srgbClr val="FFC000">
                  <a:alpha val="90000"/>
                </a:srgbClr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3808035" y="1537869"/>
            <a:ext cx="751566" cy="1050711"/>
          </a:xfrm>
          <a:prstGeom prst="roundRect">
            <a:avLst/>
          </a:prstGeom>
          <a:gradFill>
            <a:gsLst>
              <a:gs pos="0">
                <a:schemeClr val="accent6"/>
              </a:gs>
              <a:gs pos="50000">
                <a:srgbClr val="FFC000">
                  <a:alpha val="90000"/>
                </a:srgbClr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4557288" y="1537869"/>
            <a:ext cx="751566" cy="1050711"/>
          </a:xfrm>
          <a:prstGeom prst="roundRect">
            <a:avLst/>
          </a:prstGeom>
          <a:gradFill>
            <a:gsLst>
              <a:gs pos="0">
                <a:schemeClr val="accent6"/>
              </a:gs>
              <a:gs pos="50000">
                <a:srgbClr val="FFC000">
                  <a:alpha val="90000"/>
                </a:srgbClr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5318183" y="1537869"/>
            <a:ext cx="751566" cy="1050711"/>
          </a:xfrm>
          <a:prstGeom prst="roundRect">
            <a:avLst/>
          </a:prstGeom>
          <a:gradFill>
            <a:gsLst>
              <a:gs pos="0">
                <a:schemeClr val="accent6"/>
              </a:gs>
              <a:gs pos="50000">
                <a:srgbClr val="FFC000">
                  <a:alpha val="90000"/>
                </a:srgbClr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3063485" y="3359725"/>
            <a:ext cx="751566" cy="1050711"/>
          </a:xfrm>
          <a:prstGeom prst="roundRect">
            <a:avLst/>
          </a:prstGeom>
          <a:gradFill>
            <a:gsLst>
              <a:gs pos="0">
                <a:schemeClr val="accent6"/>
              </a:gs>
              <a:gs pos="50000">
                <a:srgbClr val="FFC000">
                  <a:alpha val="90000"/>
                </a:srgbClr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3815051" y="3352797"/>
            <a:ext cx="751566" cy="1050711"/>
          </a:xfrm>
          <a:prstGeom prst="roundRect">
            <a:avLst/>
          </a:prstGeom>
          <a:gradFill>
            <a:gsLst>
              <a:gs pos="0">
                <a:schemeClr val="accent6"/>
              </a:gs>
              <a:gs pos="50000">
                <a:srgbClr val="FFC000">
                  <a:alpha val="90000"/>
                </a:srgbClr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04" name="Rounded Rectangle 103"/>
          <p:cNvSpPr/>
          <p:nvPr/>
        </p:nvSpPr>
        <p:spPr>
          <a:xfrm>
            <a:off x="4557288" y="3366664"/>
            <a:ext cx="751566" cy="1050711"/>
          </a:xfrm>
          <a:prstGeom prst="roundRect">
            <a:avLst/>
          </a:prstGeom>
          <a:gradFill>
            <a:gsLst>
              <a:gs pos="0">
                <a:schemeClr val="accent6"/>
              </a:gs>
              <a:gs pos="50000">
                <a:srgbClr val="FFC000">
                  <a:alpha val="90000"/>
                </a:srgbClr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6068208" y="3366664"/>
            <a:ext cx="751566" cy="1050711"/>
          </a:xfrm>
          <a:prstGeom prst="roundRect">
            <a:avLst/>
          </a:prstGeom>
          <a:gradFill>
            <a:gsLst>
              <a:gs pos="0">
                <a:schemeClr val="accent6"/>
              </a:gs>
              <a:gs pos="50000">
                <a:srgbClr val="FFC000">
                  <a:alpha val="90000"/>
                </a:srgbClr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06" name="Rounded Rectangle 105"/>
          <p:cNvSpPr/>
          <p:nvPr/>
        </p:nvSpPr>
        <p:spPr>
          <a:xfrm>
            <a:off x="6819774" y="3366664"/>
            <a:ext cx="751566" cy="1050711"/>
          </a:xfrm>
          <a:prstGeom prst="roundRect">
            <a:avLst/>
          </a:prstGeom>
          <a:gradFill>
            <a:gsLst>
              <a:gs pos="0">
                <a:schemeClr val="accent6"/>
              </a:gs>
              <a:gs pos="50000">
                <a:srgbClr val="FFC000">
                  <a:alpha val="90000"/>
                </a:srgbClr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07" name="Rounded Rectangle 106"/>
          <p:cNvSpPr/>
          <p:nvPr/>
        </p:nvSpPr>
        <p:spPr>
          <a:xfrm>
            <a:off x="7571340" y="3366664"/>
            <a:ext cx="751566" cy="1050711"/>
          </a:xfrm>
          <a:prstGeom prst="roundRect">
            <a:avLst/>
          </a:prstGeom>
          <a:gradFill>
            <a:gsLst>
              <a:gs pos="0">
                <a:schemeClr val="accent6"/>
              </a:gs>
              <a:gs pos="50000">
                <a:srgbClr val="FFC000">
                  <a:alpha val="90000"/>
                </a:srgbClr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08" name="Rounded Rectangle 107"/>
          <p:cNvSpPr/>
          <p:nvPr/>
        </p:nvSpPr>
        <p:spPr>
          <a:xfrm>
            <a:off x="812544" y="1519668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09" name="Rounded Rectangle 108"/>
          <p:cNvSpPr/>
          <p:nvPr/>
        </p:nvSpPr>
        <p:spPr>
          <a:xfrm>
            <a:off x="1546631" y="1519667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13" name="Rounded Rectangle 112"/>
          <p:cNvSpPr/>
          <p:nvPr/>
        </p:nvSpPr>
        <p:spPr>
          <a:xfrm>
            <a:off x="5318183" y="1537869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14" name="Rounded Rectangle 113"/>
          <p:cNvSpPr/>
          <p:nvPr/>
        </p:nvSpPr>
        <p:spPr>
          <a:xfrm>
            <a:off x="2311919" y="1537869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15" name="Rounded Rectangle 114"/>
          <p:cNvSpPr/>
          <p:nvPr/>
        </p:nvSpPr>
        <p:spPr>
          <a:xfrm>
            <a:off x="6818341" y="3352801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16" name="Rounded Rectangle 115"/>
          <p:cNvSpPr/>
          <p:nvPr/>
        </p:nvSpPr>
        <p:spPr>
          <a:xfrm>
            <a:off x="3815051" y="1537869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17" name="Rounded Rectangle 116"/>
          <p:cNvSpPr/>
          <p:nvPr/>
        </p:nvSpPr>
        <p:spPr>
          <a:xfrm>
            <a:off x="4557288" y="3366664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25" name="Rounded Rectangle 124"/>
          <p:cNvSpPr/>
          <p:nvPr/>
        </p:nvSpPr>
        <p:spPr>
          <a:xfrm>
            <a:off x="7571340" y="3366664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26" name="Rounded Rectangle 125"/>
          <p:cNvSpPr/>
          <p:nvPr/>
        </p:nvSpPr>
        <p:spPr>
          <a:xfrm>
            <a:off x="4557288" y="1537869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3067242" y="3352796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3815051" y="3359735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6069749" y="3359735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47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100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06" dur="100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7" dur="100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100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3" dur="1000" autoRev="1" fill="remov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14" dur="1000" autoRev="1" fill="remov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5" dur="1000" autoRev="1" fill="remov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1000" autoRev="1" fill="remov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" dur="1000" autoRev="1" fill="remov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22" dur="1000" autoRev="1" fill="remov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3" dur="1000" autoRev="1" fill="remov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1000" autoRev="1" fill="remov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100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36" dur="100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7" dur="100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100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000"/>
                            </p:stCondLst>
                            <p:childTnLst>
                              <p:par>
                                <p:cTn id="14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000"/>
                            </p:stCondLst>
                            <p:childTnLst>
                              <p:par>
                                <p:cTn id="15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9" dur="1000" autoRev="1" fill="remove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70" dur="1000" autoRev="1" fill="remov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1" dur="1000" autoRev="1" fill="remov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1000" autoRev="1" fill="remov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3" dur="1000" autoRev="1" fill="remove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84" dur="1000" autoRev="1" fill="remov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5" dur="1000" autoRev="1" fill="remov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1000" autoRev="1" fill="remov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7" dur="1000" autoRev="1" fill="remove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98" dur="1000" autoRev="1" fill="remov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9" dur="1000" autoRev="1" fill="remov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1000" autoRev="1" fill="remov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5" dur="1000" autoRev="1" fill="remove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06" dur="1000" autoRev="1" fill="remov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7" dur="1000" autoRev="1" fill="remov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1000" autoRev="1" fill="remov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3" dur="1000" autoRev="1" fill="remove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14" dur="1000" autoRev="1" fill="remov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5" dur="1000" autoRev="1" fill="remov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" dur="1000" autoRev="1" fill="remov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1" dur="1000" autoRev="1" fill="remove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22" dur="1000" autoRev="1" fill="remov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3" dur="1000" autoRev="1" fill="remov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" dur="1000" autoRev="1" fill="remov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>
                      <p:stCondLst>
                        <p:cond delay="0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9" dur="100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0" dur="100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1" dur="100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100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7" dur="1000" autoRev="1" fill="remove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8" dur="1000" autoRev="1" fill="remov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9" dur="1000" autoRev="1" fill="remov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" dur="1000" autoRev="1" fill="remov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5" dur="1000" autoRev="1" fill="remove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46" dur="1000" autoRev="1" fill="remov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7" dur="1000" autoRev="1" fill="remov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8" dur="1000" autoRev="1" fill="remov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249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0" fill="hold">
                      <p:stCondLst>
                        <p:cond delay="0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3" dur="1000" autoRev="1" fill="remove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54" dur="1000" autoRev="1" fill="remove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5" dur="1000" autoRev="1" fill="remove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" dur="1000" autoRev="1" fill="remove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1" dur="1000" autoRev="1" fill="remove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62" dur="1000" autoRev="1" fill="remove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3" dur="1000" autoRev="1" fill="remove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" dur="1000" autoRev="1" fill="remove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65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6" fill="hold">
                      <p:stCondLst>
                        <p:cond delay="0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9" dur="1000" autoRev="1" fill="remove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70" dur="1000" autoRev="1" fill="remove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1" dur="1000" autoRev="1" fill="remove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2" dur="1000" autoRev="1" fill="remove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73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4" fill="hold">
                      <p:stCondLst>
                        <p:cond delay="0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7" dur="1000" autoRev="1" fill="remove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78" dur="1000" autoRev="1" fill="remove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9" dur="1000" autoRev="1" fill="remove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0" dur="1000" autoRev="1" fill="remove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81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" fill="hold">
                      <p:stCondLst>
                        <p:cond delay="0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9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4000"/>
                            </p:stCondLst>
                            <p:childTnLst>
                              <p:par>
                                <p:cTn id="29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9" dur="1000" autoRev="1" fill="remove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00" dur="1000" autoRev="1" fill="remove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1" dur="1000" autoRev="1" fill="remove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2" dur="1000" autoRev="1" fill="remove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03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4" fill="hold">
                      <p:stCondLst>
                        <p:cond delay="0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313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4" fill="hold">
                      <p:stCondLst>
                        <p:cond delay="0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318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9" fill="hold">
                      <p:stCondLst>
                        <p:cond delay="0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323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4" fill="hold">
                      <p:stCondLst>
                        <p:cond delay="0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328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9" fill="hold">
                      <p:stCondLst>
                        <p:cond delay="0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333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4" fill="hold">
                      <p:stCondLst>
                        <p:cond delay="0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343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4" fill="hold">
                      <p:stCondLst>
                        <p:cond delay="0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348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9" fill="hold">
                      <p:stCondLst>
                        <p:cond delay="0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353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4" fill="hold">
                      <p:stCondLst>
                        <p:cond delay="0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358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9" fill="hold">
                      <p:stCondLst>
                        <p:cond delay="0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9" grpId="0" animBg="1"/>
      <p:bldP spid="62" grpId="0" animBg="1"/>
      <p:bldP spid="65" grpId="0" animBg="1"/>
      <p:bldP spid="67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5" grpId="0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8" grpId="2" animBg="1"/>
      <p:bldP spid="109" grpId="0" animBg="1"/>
      <p:bldP spid="109" grpId="1" animBg="1"/>
      <p:bldP spid="109" grpId="2" animBg="1"/>
      <p:bldP spid="113" grpId="0" animBg="1"/>
      <p:bldP spid="113" grpId="1" animBg="1"/>
      <p:bldP spid="113" grpId="2" animBg="1"/>
      <p:bldP spid="114" grpId="0" animBg="1"/>
      <p:bldP spid="114" grpId="1" animBg="1"/>
      <p:bldP spid="114" grpId="2" animBg="1"/>
      <p:bldP spid="115" grpId="0" animBg="1"/>
      <p:bldP spid="115" grpId="1" animBg="1"/>
      <p:bldP spid="115" grpId="2" animBg="1"/>
      <p:bldP spid="116" grpId="0" animBg="1"/>
      <p:bldP spid="116" grpId="1" animBg="1"/>
      <p:bldP spid="116" grpId="2" animBg="1"/>
      <p:bldP spid="117" grpId="0" animBg="1"/>
      <p:bldP spid="117" grpId="1" animBg="1"/>
      <p:bldP spid="117" grpId="2" animBg="1"/>
      <p:bldP spid="125" grpId="0" animBg="1"/>
      <p:bldP spid="125" grpId="1" animBg="1"/>
      <p:bldP spid="125" grpId="2" animBg="1"/>
      <p:bldP spid="126" grpId="0" animBg="1"/>
      <p:bldP spid="126" grpId="1" animBg="1"/>
      <p:bldP spid="126" grpId="2" animBg="1"/>
      <p:bldP spid="127" grpId="0" animBg="1"/>
      <p:bldP spid="127" grpId="1" animBg="1"/>
      <p:bldP spid="127" grpId="2" animBg="1"/>
      <p:bldP spid="128" grpId="0" animBg="1"/>
      <p:bldP spid="128" grpId="1" animBg="1"/>
      <p:bldP spid="128" grpId="2" animBg="1"/>
      <p:bldP spid="129" grpId="0" animBg="1"/>
      <p:bldP spid="129" grpId="1" animBg="1"/>
      <p:bldP spid="129" grpId="2" animBg="1"/>
    </p:bldLst>
  </p:timing>
</p:sld>
</file>

<file path=ppt/theme/theme1.xml><?xml version="1.0" encoding="utf-8"?>
<a:theme xmlns:a="http://schemas.openxmlformats.org/drawingml/2006/main" name="大吉大利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大吉大利</Template>
  <TotalTime>36</TotalTime>
  <Words>50</Words>
  <Application>Microsoft Office PowerPoint</Application>
  <PresentationFormat>On-screen Show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大吉大利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Chao-Hsu Yao</dc:creator>
  <cp:lastModifiedBy>Windows User</cp:lastModifiedBy>
  <cp:revision>29</cp:revision>
  <dcterms:created xsi:type="dcterms:W3CDTF">2015-02-07T07:47:09Z</dcterms:created>
  <dcterms:modified xsi:type="dcterms:W3CDTF">2018-12-06T04:07:37Z</dcterms:modified>
</cp:coreProperties>
</file>