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1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497310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Q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030710" y="48560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64110" y="48560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097510" y="48560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R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625925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692725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U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159325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Y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761384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227984" y="4852302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299526" y="48560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P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81305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214705" y="53931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S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748105" y="53931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281505" y="53931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F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809920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G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876720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343320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H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945379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411979" y="538941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K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852407" y="59265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Z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385807" y="593025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X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919207" y="593025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C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52607" y="593025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V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981022" y="59265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047822" y="592653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514422" y="5926537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N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Z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3067242" y="15240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X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3815051" y="1524007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4566617" y="1524006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5316642" y="1524005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6068208" y="15240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7571340" y="335279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3067242" y="33528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M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681977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3815051" y="3352802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456661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6068208" y="335279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9164" y="4852302"/>
            <a:ext cx="1633209" cy="5334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Answer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94337" y="106234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1384" y="105800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038434" y="289113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043157" y="289114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812544" y="1524004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1579574" y="1524004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053222" y="1519669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804788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566617" y="1524000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309582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067047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3050242" y="3352798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821601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4574097" y="3352797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6068208" y="3363799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819774" y="3352796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7571340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>
                  <a:lumMod val="40000"/>
                  <a:lumOff val="60000"/>
                </a:schemeClr>
              </a:gs>
              <a:gs pos="62000">
                <a:schemeClr val="accent6">
                  <a:alpha val="80000"/>
                  <a:lumMod val="0"/>
                  <a:lumOff val="100000"/>
                </a:scheme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7522" y="541020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自相矛盾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812544" y="153093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1564110" y="151966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3804788" y="15378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3050242" y="151966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4566617" y="152400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804788" y="336666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5315481" y="153094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7571340" y="3352795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6068208" y="152400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053222" y="335279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558016" y="335280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6069013" y="335279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6818613" y="335279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2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8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9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6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7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4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3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0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1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8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9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5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6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7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4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5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2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3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8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9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6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7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5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4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5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2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3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8" grpId="0" animBg="1"/>
      <p:bldP spid="79" grpId="0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3" grpId="0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25" grpId="0" animBg="1"/>
      <p:bldP spid="125" grpId="1" animBg="1"/>
      <p:bldP spid="126" grpId="0" animBg="1"/>
      <p:bldP spid="126" grpId="1" animBg="1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59</TotalTime>
  <Words>51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大吉大利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Windows User</cp:lastModifiedBy>
  <cp:revision>31</cp:revision>
  <dcterms:created xsi:type="dcterms:W3CDTF">2015-02-07T07:47:09Z</dcterms:created>
  <dcterms:modified xsi:type="dcterms:W3CDTF">2018-12-06T03:30:18Z</dcterms:modified>
</cp:coreProperties>
</file>