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763278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Q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2966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8300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3634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R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8918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9586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U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252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027352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493952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565494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P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947273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4806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S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20140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474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F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0758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G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1426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6092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H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5211347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4677947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K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118375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Z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6517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X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21851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C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7185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V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246990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313790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3780390" y="5949304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N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1" name="Cross 80"/>
          <p:cNvSpPr/>
          <p:nvPr/>
        </p:nvSpPr>
        <p:spPr>
          <a:xfrm rot="18878884">
            <a:off x="4336317" y="5982493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8" name="Cross 117"/>
          <p:cNvSpPr/>
          <p:nvPr/>
        </p:nvSpPr>
        <p:spPr>
          <a:xfrm rot="18878884">
            <a:off x="785805" y="490289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9" name="Cross 118"/>
          <p:cNvSpPr/>
          <p:nvPr/>
        </p:nvSpPr>
        <p:spPr>
          <a:xfrm rot="18878884">
            <a:off x="1852605" y="4902901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0" name="Cross 119"/>
          <p:cNvSpPr/>
          <p:nvPr/>
        </p:nvSpPr>
        <p:spPr>
          <a:xfrm rot="18878884">
            <a:off x="1319206" y="4899025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1" name="Cross 120"/>
          <p:cNvSpPr/>
          <p:nvPr/>
        </p:nvSpPr>
        <p:spPr>
          <a:xfrm rot="18878884">
            <a:off x="2914420" y="4899024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Cross 121"/>
          <p:cNvSpPr/>
          <p:nvPr/>
        </p:nvSpPr>
        <p:spPr>
          <a:xfrm rot="18878884">
            <a:off x="2386005" y="4902901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4" name="Cross 143"/>
          <p:cNvSpPr/>
          <p:nvPr/>
        </p:nvSpPr>
        <p:spPr>
          <a:xfrm rot="18878884">
            <a:off x="5588020" y="4902902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7" name="Cross 146"/>
          <p:cNvSpPr/>
          <p:nvPr/>
        </p:nvSpPr>
        <p:spPr>
          <a:xfrm rot="18878884">
            <a:off x="2741102" y="5982494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8" name="Cross 147"/>
          <p:cNvSpPr/>
          <p:nvPr/>
        </p:nvSpPr>
        <p:spPr>
          <a:xfrm rot="18878884">
            <a:off x="1140902" y="5973417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9" name="Cross 148"/>
          <p:cNvSpPr/>
          <p:nvPr/>
        </p:nvSpPr>
        <p:spPr>
          <a:xfrm rot="18878884">
            <a:off x="5233873" y="544001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0" name="Cross 149"/>
          <p:cNvSpPr/>
          <p:nvPr/>
        </p:nvSpPr>
        <p:spPr>
          <a:xfrm rot="18878884">
            <a:off x="4700474" y="544001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1" name="Cross 150"/>
          <p:cNvSpPr/>
          <p:nvPr/>
        </p:nvSpPr>
        <p:spPr>
          <a:xfrm rot="18878884">
            <a:off x="3269517" y="5973416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4" name="Cross 153"/>
          <p:cNvSpPr/>
          <p:nvPr/>
        </p:nvSpPr>
        <p:spPr>
          <a:xfrm rot="18878884">
            <a:off x="2570242" y="5436300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Cross 156"/>
          <p:cNvSpPr/>
          <p:nvPr/>
        </p:nvSpPr>
        <p:spPr>
          <a:xfrm rot="18878884">
            <a:off x="2207702" y="5973416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Cross 157"/>
          <p:cNvSpPr/>
          <p:nvPr/>
        </p:nvSpPr>
        <p:spPr>
          <a:xfrm rot="18878884">
            <a:off x="1674302" y="5973416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Cross 134"/>
          <p:cNvSpPr/>
          <p:nvPr/>
        </p:nvSpPr>
        <p:spPr>
          <a:xfrm rot="18878884">
            <a:off x="2036600" y="5436298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H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2315676" y="152400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681977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3815051" y="1524007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S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4566617" y="1524006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H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5316642" y="1524005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6068208" y="15240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571340" y="335279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3067242" y="33528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J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81977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3815051" y="3352802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456661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6068208" y="335279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Y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6075722" y="336665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2" name="TextBox 176">
            <a:extLst>
              <a:ext uri="{FF2B5EF4-FFF2-40B4-BE49-F238E27FC236}">
                <a16:creationId xmlns:a16="http://schemas.microsoft.com/office/drawing/2014/main" id="{1EFE29FB-1E1F-4102-BBD3-A7F18FC9D41B}"/>
              </a:ext>
            </a:extLst>
          </p:cNvPr>
          <p:cNvSpPr txBox="1"/>
          <p:nvPr/>
        </p:nvSpPr>
        <p:spPr>
          <a:xfrm>
            <a:off x="2386659" y="1066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TextBox 178">
            <a:extLst>
              <a:ext uri="{FF2B5EF4-FFF2-40B4-BE49-F238E27FC236}">
                <a16:creationId xmlns:a16="http://schemas.microsoft.com/office/drawing/2014/main" id="{40DC2BDB-682B-4501-8E10-38E4248A1CFA}"/>
              </a:ext>
            </a:extLst>
          </p:cNvPr>
          <p:cNvSpPr txBox="1"/>
          <p:nvPr/>
        </p:nvSpPr>
        <p:spPr>
          <a:xfrm>
            <a:off x="4719162" y="290939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</p:txBody>
      </p:sp>
      <p:sp>
        <p:nvSpPr>
          <p:cNvPr id="86" name="TextBox 179">
            <a:extLst>
              <a:ext uri="{FF2B5EF4-FFF2-40B4-BE49-F238E27FC236}">
                <a16:creationId xmlns:a16="http://schemas.microsoft.com/office/drawing/2014/main" id="{21BF5D46-3B20-4C65-81C7-64BE66E8061F}"/>
              </a:ext>
            </a:extLst>
          </p:cNvPr>
          <p:cNvSpPr txBox="1"/>
          <p:nvPr/>
        </p:nvSpPr>
        <p:spPr>
          <a:xfrm>
            <a:off x="5446034" y="110120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TextBox 177">
            <a:extLst>
              <a:ext uri="{FF2B5EF4-FFF2-40B4-BE49-F238E27FC236}">
                <a16:creationId xmlns:a16="http://schemas.microsoft.com/office/drawing/2014/main" id="{BC5F2D4B-8559-4A9C-A83A-B4B21CE80240}"/>
              </a:ext>
            </a:extLst>
          </p:cNvPr>
          <p:cNvSpPr txBox="1"/>
          <p:nvPr/>
        </p:nvSpPr>
        <p:spPr>
          <a:xfrm>
            <a:off x="7025742" y="289113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8" name="Rounded Rectangle 175">
            <a:extLst>
              <a:ext uri="{FF2B5EF4-FFF2-40B4-BE49-F238E27FC236}">
                <a16:creationId xmlns:a16="http://schemas.microsoft.com/office/drawing/2014/main" id="{395E8580-8B30-459F-8290-470377D858DC}"/>
              </a:ext>
            </a:extLst>
          </p:cNvPr>
          <p:cNvSpPr/>
          <p:nvPr/>
        </p:nvSpPr>
        <p:spPr>
          <a:xfrm>
            <a:off x="806585" y="153093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9" name="Rounded Rectangle 175">
            <a:extLst>
              <a:ext uri="{FF2B5EF4-FFF2-40B4-BE49-F238E27FC236}">
                <a16:creationId xmlns:a16="http://schemas.microsoft.com/office/drawing/2014/main" id="{84BC4116-3C5D-41CD-8C18-709DADE65A50}"/>
              </a:ext>
            </a:extLst>
          </p:cNvPr>
          <p:cNvSpPr/>
          <p:nvPr/>
        </p:nvSpPr>
        <p:spPr>
          <a:xfrm>
            <a:off x="4568200" y="153093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0" name="Donut 135">
            <a:extLst>
              <a:ext uri="{FF2B5EF4-FFF2-40B4-BE49-F238E27FC236}">
                <a16:creationId xmlns:a16="http://schemas.microsoft.com/office/drawing/2014/main" id="{876304EE-3E5E-4185-A5BC-624C73539EE8}"/>
              </a:ext>
            </a:extLst>
          </p:cNvPr>
          <p:cNvSpPr/>
          <p:nvPr/>
        </p:nvSpPr>
        <p:spPr>
          <a:xfrm>
            <a:off x="3647041" y="5447607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ounded Rectangle 175">
            <a:extLst>
              <a:ext uri="{FF2B5EF4-FFF2-40B4-BE49-F238E27FC236}">
                <a16:creationId xmlns:a16="http://schemas.microsoft.com/office/drawing/2014/main" id="{BB32AA7D-7C45-40E1-BF1B-642F685FE41F}"/>
              </a:ext>
            </a:extLst>
          </p:cNvPr>
          <p:cNvSpPr/>
          <p:nvPr/>
        </p:nvSpPr>
        <p:spPr>
          <a:xfrm>
            <a:off x="1560398" y="153786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2" name="Rounded Rectangle 175">
            <a:extLst>
              <a:ext uri="{FF2B5EF4-FFF2-40B4-BE49-F238E27FC236}">
                <a16:creationId xmlns:a16="http://schemas.microsoft.com/office/drawing/2014/main" id="{CF3C3D1E-A2EF-4F19-BAD9-E61A05ADF7B8}"/>
              </a:ext>
            </a:extLst>
          </p:cNvPr>
          <p:cNvSpPr/>
          <p:nvPr/>
        </p:nvSpPr>
        <p:spPr>
          <a:xfrm>
            <a:off x="7567583" y="337106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3" name="Donut 135">
            <a:extLst>
              <a:ext uri="{FF2B5EF4-FFF2-40B4-BE49-F238E27FC236}">
                <a16:creationId xmlns:a16="http://schemas.microsoft.com/office/drawing/2014/main" id="{0992AE6F-2672-4564-8CAC-982EDBE458C0}"/>
              </a:ext>
            </a:extLst>
          </p:cNvPr>
          <p:cNvSpPr/>
          <p:nvPr/>
        </p:nvSpPr>
        <p:spPr>
          <a:xfrm>
            <a:off x="3998013" y="4920211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Donut 135">
            <a:extLst>
              <a:ext uri="{FF2B5EF4-FFF2-40B4-BE49-F238E27FC236}">
                <a16:creationId xmlns:a16="http://schemas.microsoft.com/office/drawing/2014/main" id="{92C92D43-A611-4ED6-9C6A-D86799320C7C}"/>
              </a:ext>
            </a:extLst>
          </p:cNvPr>
          <p:cNvSpPr/>
          <p:nvPr/>
        </p:nvSpPr>
        <p:spPr>
          <a:xfrm>
            <a:off x="5064967" y="4920211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ounded Rectangle 175">
            <a:extLst>
              <a:ext uri="{FF2B5EF4-FFF2-40B4-BE49-F238E27FC236}">
                <a16:creationId xmlns:a16="http://schemas.microsoft.com/office/drawing/2014/main" id="{43C3A46C-CA4E-4B16-846F-DECF94FE0926}"/>
              </a:ext>
            </a:extLst>
          </p:cNvPr>
          <p:cNvSpPr/>
          <p:nvPr/>
        </p:nvSpPr>
        <p:spPr>
          <a:xfrm>
            <a:off x="2311853" y="153786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6" name="Rounded Rectangle 175">
            <a:extLst>
              <a:ext uri="{FF2B5EF4-FFF2-40B4-BE49-F238E27FC236}">
                <a16:creationId xmlns:a16="http://schemas.microsoft.com/office/drawing/2014/main" id="{F436666C-DD15-4AD0-A889-EC5197E02CAE}"/>
              </a:ext>
            </a:extLst>
          </p:cNvPr>
          <p:cNvSpPr/>
          <p:nvPr/>
        </p:nvSpPr>
        <p:spPr>
          <a:xfrm>
            <a:off x="6823531" y="337105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7" name="Donut 135">
            <a:extLst>
              <a:ext uri="{FF2B5EF4-FFF2-40B4-BE49-F238E27FC236}">
                <a16:creationId xmlns:a16="http://schemas.microsoft.com/office/drawing/2014/main" id="{20ADF384-6A9C-41E4-96D6-A35680CD569D}"/>
              </a:ext>
            </a:extLst>
          </p:cNvPr>
          <p:cNvSpPr/>
          <p:nvPr/>
        </p:nvSpPr>
        <p:spPr>
          <a:xfrm>
            <a:off x="1523958" y="5447607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Rounded Rectangle 175">
            <a:extLst>
              <a:ext uri="{FF2B5EF4-FFF2-40B4-BE49-F238E27FC236}">
                <a16:creationId xmlns:a16="http://schemas.microsoft.com/office/drawing/2014/main" id="{1A47B940-FCC7-4860-ADF2-58A99BD4D264}"/>
              </a:ext>
            </a:extLst>
          </p:cNvPr>
          <p:cNvSpPr/>
          <p:nvPr/>
        </p:nvSpPr>
        <p:spPr>
          <a:xfrm>
            <a:off x="3822931" y="153871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9" name="Donut 135">
            <a:extLst>
              <a:ext uri="{FF2B5EF4-FFF2-40B4-BE49-F238E27FC236}">
                <a16:creationId xmlns:a16="http://schemas.microsoft.com/office/drawing/2014/main" id="{641847B7-A403-417B-B747-05C3554626C3}"/>
              </a:ext>
            </a:extLst>
          </p:cNvPr>
          <p:cNvSpPr/>
          <p:nvPr/>
        </p:nvSpPr>
        <p:spPr>
          <a:xfrm>
            <a:off x="996570" y="5456682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ounded Rectangle 175">
            <a:extLst>
              <a:ext uri="{FF2B5EF4-FFF2-40B4-BE49-F238E27FC236}">
                <a16:creationId xmlns:a16="http://schemas.microsoft.com/office/drawing/2014/main" id="{3776F135-891F-4563-BF35-845241A7A968}"/>
              </a:ext>
            </a:extLst>
          </p:cNvPr>
          <p:cNvSpPr/>
          <p:nvPr/>
        </p:nvSpPr>
        <p:spPr>
          <a:xfrm>
            <a:off x="5322240" y="152939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1" name="Rounded Rectangle 175">
            <a:extLst>
              <a:ext uri="{FF2B5EF4-FFF2-40B4-BE49-F238E27FC236}">
                <a16:creationId xmlns:a16="http://schemas.microsoft.com/office/drawing/2014/main" id="{6249D215-C93B-42FB-940A-FEE11ADCEA90}"/>
              </a:ext>
            </a:extLst>
          </p:cNvPr>
          <p:cNvSpPr/>
          <p:nvPr/>
        </p:nvSpPr>
        <p:spPr>
          <a:xfrm>
            <a:off x="4562860" y="336886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3" name="Donut 135">
            <a:extLst>
              <a:ext uri="{FF2B5EF4-FFF2-40B4-BE49-F238E27FC236}">
                <a16:creationId xmlns:a16="http://schemas.microsoft.com/office/drawing/2014/main" id="{111925BF-6E73-4233-8333-C6B3A2B6887B}"/>
              </a:ext>
            </a:extLst>
          </p:cNvPr>
          <p:cNvSpPr/>
          <p:nvPr/>
        </p:nvSpPr>
        <p:spPr>
          <a:xfrm>
            <a:off x="3821663" y="5987801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ounded Rectangle 175">
            <a:extLst>
              <a:ext uri="{FF2B5EF4-FFF2-40B4-BE49-F238E27FC236}">
                <a16:creationId xmlns:a16="http://schemas.microsoft.com/office/drawing/2014/main" id="{E93B3A7A-6CDF-4662-A5EA-B8610531122A}"/>
              </a:ext>
            </a:extLst>
          </p:cNvPr>
          <p:cNvSpPr/>
          <p:nvPr/>
        </p:nvSpPr>
        <p:spPr>
          <a:xfrm>
            <a:off x="6070232" y="153794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5" name="Donut 135">
            <a:extLst>
              <a:ext uri="{FF2B5EF4-FFF2-40B4-BE49-F238E27FC236}">
                <a16:creationId xmlns:a16="http://schemas.microsoft.com/office/drawing/2014/main" id="{DA39CA70-3DE4-443E-8189-4BD748903236}"/>
              </a:ext>
            </a:extLst>
          </p:cNvPr>
          <p:cNvSpPr/>
          <p:nvPr/>
        </p:nvSpPr>
        <p:spPr>
          <a:xfrm>
            <a:off x="3111772" y="5445668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Rounded Rectangle 175">
            <a:extLst>
              <a:ext uri="{FF2B5EF4-FFF2-40B4-BE49-F238E27FC236}">
                <a16:creationId xmlns:a16="http://schemas.microsoft.com/office/drawing/2014/main" id="{4830495C-C27D-4DE6-98E7-FFFFE6EE2F7A}"/>
              </a:ext>
            </a:extLst>
          </p:cNvPr>
          <p:cNvSpPr/>
          <p:nvPr/>
        </p:nvSpPr>
        <p:spPr>
          <a:xfrm>
            <a:off x="6816017" y="152955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7" name="Donut 135">
            <a:extLst>
              <a:ext uri="{FF2B5EF4-FFF2-40B4-BE49-F238E27FC236}">
                <a16:creationId xmlns:a16="http://schemas.microsoft.com/office/drawing/2014/main" id="{1C9B9CF5-3867-4522-9749-D1F20674FD4C}"/>
              </a:ext>
            </a:extLst>
          </p:cNvPr>
          <p:cNvSpPr/>
          <p:nvPr/>
        </p:nvSpPr>
        <p:spPr>
          <a:xfrm>
            <a:off x="4181880" y="5454400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Rounded Rectangle 175">
            <a:extLst>
              <a:ext uri="{FF2B5EF4-FFF2-40B4-BE49-F238E27FC236}">
                <a16:creationId xmlns:a16="http://schemas.microsoft.com/office/drawing/2014/main" id="{2C926A8B-BF9E-4208-B054-5F0D3BA59325}"/>
              </a:ext>
            </a:extLst>
          </p:cNvPr>
          <p:cNvSpPr/>
          <p:nvPr/>
        </p:nvSpPr>
        <p:spPr>
          <a:xfrm>
            <a:off x="3075427" y="3375736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9" name="Donut 135">
            <a:extLst>
              <a:ext uri="{FF2B5EF4-FFF2-40B4-BE49-F238E27FC236}">
                <a16:creationId xmlns:a16="http://schemas.microsoft.com/office/drawing/2014/main" id="{BADD606B-1E1A-47D8-A6B2-917E61DF1AC3}"/>
              </a:ext>
            </a:extLst>
          </p:cNvPr>
          <p:cNvSpPr/>
          <p:nvPr/>
        </p:nvSpPr>
        <p:spPr>
          <a:xfrm>
            <a:off x="4529708" y="4919709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ounded Rectangle 175">
            <a:extLst>
              <a:ext uri="{FF2B5EF4-FFF2-40B4-BE49-F238E27FC236}">
                <a16:creationId xmlns:a16="http://schemas.microsoft.com/office/drawing/2014/main" id="{DA89BF84-7B61-445F-8C57-84A691BF2BF3}"/>
              </a:ext>
            </a:extLst>
          </p:cNvPr>
          <p:cNvSpPr/>
          <p:nvPr/>
        </p:nvSpPr>
        <p:spPr>
          <a:xfrm>
            <a:off x="3830750" y="336665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1" name="Donut 135">
            <a:extLst>
              <a:ext uri="{FF2B5EF4-FFF2-40B4-BE49-F238E27FC236}">
                <a16:creationId xmlns:a16="http://schemas.microsoft.com/office/drawing/2014/main" id="{9387A925-43A8-453F-B7B4-C6F0F547E259}"/>
              </a:ext>
            </a:extLst>
          </p:cNvPr>
          <p:cNvSpPr/>
          <p:nvPr/>
        </p:nvSpPr>
        <p:spPr>
          <a:xfrm>
            <a:off x="3463216" y="4919709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矩形: 圓角 111">
            <a:extLst>
              <a:ext uri="{FF2B5EF4-FFF2-40B4-BE49-F238E27FC236}">
                <a16:creationId xmlns:a16="http://schemas.microsoft.com/office/drawing/2014/main" id="{EE537225-88BA-4297-9736-CAC1A8C3A7D1}"/>
              </a:ext>
            </a:extLst>
          </p:cNvPr>
          <p:cNvSpPr/>
          <p:nvPr/>
        </p:nvSpPr>
        <p:spPr>
          <a:xfrm>
            <a:off x="6457758" y="4876800"/>
            <a:ext cx="2000442" cy="609600"/>
          </a:xfrm>
          <a:prstGeom prst="roundRect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Answer</a:t>
            </a:r>
            <a:endParaRPr lang="zh-TW" altLang="en-US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113" name="文字方塊 112">
            <a:extLst>
              <a:ext uri="{FF2B5EF4-FFF2-40B4-BE49-F238E27FC236}">
                <a16:creationId xmlns:a16="http://schemas.microsoft.com/office/drawing/2014/main" id="{B0E9B90B-E67A-480C-89D8-4B61B25E2E20}"/>
              </a:ext>
            </a:extLst>
          </p:cNvPr>
          <p:cNvSpPr txBox="1"/>
          <p:nvPr/>
        </p:nvSpPr>
        <p:spPr>
          <a:xfrm>
            <a:off x="6116122" y="556260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火上加油</a:t>
            </a: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</p:childTnLst>
        </p:cTn>
      </p:par>
    </p:tnLst>
    <p:bldLst>
      <p:bldP spid="81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44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4" grpId="0" animBg="1"/>
      <p:bldP spid="157" grpId="0" animBg="1"/>
      <p:bldP spid="158" grpId="0" animBg="1"/>
      <p:bldP spid="135" grpId="0" animBg="1"/>
      <p:bldP spid="176" grpId="0" animBg="1"/>
      <p:bldP spid="176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84" grpId="0" animBg="1"/>
      <p:bldP spid="84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5" grpId="1" animBg="1"/>
      <p:bldP spid="96" grpId="0" animBg="1"/>
      <p:bldP spid="96" grpId="1" animBg="1"/>
      <p:bldP spid="97" grpId="0" animBg="1"/>
      <p:bldP spid="98" grpId="0" animBg="1"/>
      <p:bldP spid="98" grpId="1" animBg="1"/>
      <p:bldP spid="99" grpId="0" animBg="1"/>
      <p:bldP spid="100" grpId="0" animBg="1"/>
      <p:bldP spid="100" grpId="1" animBg="1"/>
      <p:bldP spid="101" grpId="0" animBg="1"/>
      <p:bldP spid="101" grpId="1" animBg="1"/>
      <p:bldP spid="103" grpId="0" animBg="1"/>
      <p:bldP spid="104" grpId="0" animBg="1"/>
      <p:bldP spid="104" grpId="1" animBg="1"/>
      <p:bldP spid="105" grpId="0" animBg="1"/>
      <p:bldP spid="106" grpId="0" animBg="1"/>
      <p:bldP spid="106" grpId="1" animBg="1"/>
      <p:bldP spid="107" grpId="0" animBg="1"/>
      <p:bldP spid="108" grpId="0" animBg="1"/>
      <p:bldP spid="108" grpId="1" animBg="1"/>
      <p:bldP spid="109" grpId="0" animBg="1"/>
      <p:bldP spid="110" grpId="0" animBg="1"/>
      <p:bldP spid="110" grpId="1" animBg="1"/>
      <p:bldP spid="111" grpId="0" animBg="1"/>
      <p:bldP spid="113" grpId="0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48</TotalTime>
  <Words>49</Words>
  <Application>Microsoft Office PowerPoint</Application>
  <PresentationFormat>如螢幕大小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標楷體</vt:lpstr>
      <vt:lpstr>Arial</vt:lpstr>
      <vt:lpstr>Arial Black</vt:lpstr>
      <vt:lpstr>Broadway</vt:lpstr>
      <vt:lpstr>Calibri</vt:lpstr>
      <vt:lpstr>Cooper Black</vt:lpstr>
      <vt:lpstr>Footlight MT Light</vt:lpstr>
      <vt:lpstr>大吉大利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Chao-Hsu Yao</cp:lastModifiedBy>
  <cp:revision>20</cp:revision>
  <dcterms:created xsi:type="dcterms:W3CDTF">2015-02-07T07:47:09Z</dcterms:created>
  <dcterms:modified xsi:type="dcterms:W3CDTF">2018-12-06T14:57:30Z</dcterms:modified>
</cp:coreProperties>
</file>