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Y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3067242" y="15240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J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3815051" y="1524007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2315676" y="33528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L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571340" y="335279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E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3067242" y="33528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81977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D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3815051" y="3352802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456661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5316642" y="335280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7561233" y="336665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2" name="TextBox 179">
            <a:extLst>
              <a:ext uri="{FF2B5EF4-FFF2-40B4-BE49-F238E27FC236}">
                <a16:creationId xmlns:a16="http://schemas.microsoft.com/office/drawing/2014/main" id="{E7DA323C-3DAF-47BC-8D7A-07A7C8ED9BE1}"/>
              </a:ext>
            </a:extLst>
          </p:cNvPr>
          <p:cNvSpPr txBox="1"/>
          <p:nvPr/>
        </p:nvSpPr>
        <p:spPr>
          <a:xfrm>
            <a:off x="1635093" y="106233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4" name="TextBox 176">
            <a:extLst>
              <a:ext uri="{FF2B5EF4-FFF2-40B4-BE49-F238E27FC236}">
                <a16:creationId xmlns:a16="http://schemas.microsoft.com/office/drawing/2014/main" id="{534E5396-A7CE-4E59-85E5-BD3EF571B220}"/>
              </a:ext>
            </a:extLst>
          </p:cNvPr>
          <p:cNvSpPr txBox="1"/>
          <p:nvPr/>
        </p:nvSpPr>
        <p:spPr>
          <a:xfrm>
            <a:off x="3885264" y="107074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TextBox 176">
            <a:extLst>
              <a:ext uri="{FF2B5EF4-FFF2-40B4-BE49-F238E27FC236}">
                <a16:creationId xmlns:a16="http://schemas.microsoft.com/office/drawing/2014/main" id="{1DF0EE2F-65AD-46A2-AA89-341148A3F899}"/>
              </a:ext>
            </a:extLst>
          </p:cNvPr>
          <p:cNvSpPr txBox="1"/>
          <p:nvPr/>
        </p:nvSpPr>
        <p:spPr>
          <a:xfrm>
            <a:off x="3885264" y="296228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TextBox 177">
            <a:extLst>
              <a:ext uri="{FF2B5EF4-FFF2-40B4-BE49-F238E27FC236}">
                <a16:creationId xmlns:a16="http://schemas.microsoft.com/office/drawing/2014/main" id="{D2330FF0-6F70-443A-A5EA-16DCFBA130F9}"/>
              </a:ext>
            </a:extLst>
          </p:cNvPr>
          <p:cNvSpPr txBox="1"/>
          <p:nvPr/>
        </p:nvSpPr>
        <p:spPr>
          <a:xfrm>
            <a:off x="7643827" y="28911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Rounded Rectangle 175">
            <a:extLst>
              <a:ext uri="{FF2B5EF4-FFF2-40B4-BE49-F238E27FC236}">
                <a16:creationId xmlns:a16="http://schemas.microsoft.com/office/drawing/2014/main" id="{150B5CB7-7CA7-4836-9E91-93EFDB64D957}"/>
              </a:ext>
            </a:extLst>
          </p:cNvPr>
          <p:cNvSpPr/>
          <p:nvPr/>
        </p:nvSpPr>
        <p:spPr>
          <a:xfrm>
            <a:off x="812544" y="153093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8" name="Rounded Rectangle 175">
            <a:extLst>
              <a:ext uri="{FF2B5EF4-FFF2-40B4-BE49-F238E27FC236}">
                <a16:creationId xmlns:a16="http://schemas.microsoft.com/office/drawing/2014/main" id="{EA80587C-047C-4217-987B-D3EE76A8775C}"/>
              </a:ext>
            </a:extLst>
          </p:cNvPr>
          <p:cNvSpPr/>
          <p:nvPr/>
        </p:nvSpPr>
        <p:spPr>
          <a:xfrm>
            <a:off x="1560353" y="154478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9" name="Rounded Rectangle 175">
            <a:extLst>
              <a:ext uri="{FF2B5EF4-FFF2-40B4-BE49-F238E27FC236}">
                <a16:creationId xmlns:a16="http://schemas.microsoft.com/office/drawing/2014/main" id="{8DE2875E-3B29-4FB1-9364-ACBB20F50FED}"/>
              </a:ext>
            </a:extLst>
          </p:cNvPr>
          <p:cNvSpPr/>
          <p:nvPr/>
        </p:nvSpPr>
        <p:spPr>
          <a:xfrm>
            <a:off x="3070097" y="152400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0" name="Rounded Rectangle 175">
            <a:extLst>
              <a:ext uri="{FF2B5EF4-FFF2-40B4-BE49-F238E27FC236}">
                <a16:creationId xmlns:a16="http://schemas.microsoft.com/office/drawing/2014/main" id="{DEFDA0D1-3E4C-4D00-A925-0C753CD44E7B}"/>
              </a:ext>
            </a:extLst>
          </p:cNvPr>
          <p:cNvSpPr/>
          <p:nvPr/>
        </p:nvSpPr>
        <p:spPr>
          <a:xfrm>
            <a:off x="3821663" y="152400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1" name="Rounded Rectangle 175">
            <a:extLst>
              <a:ext uri="{FF2B5EF4-FFF2-40B4-BE49-F238E27FC236}">
                <a16:creationId xmlns:a16="http://schemas.microsoft.com/office/drawing/2014/main" id="{E5F43CD7-91CD-42CE-8339-58598FF5FF90}"/>
              </a:ext>
            </a:extLst>
          </p:cNvPr>
          <p:cNvSpPr/>
          <p:nvPr/>
        </p:nvSpPr>
        <p:spPr>
          <a:xfrm>
            <a:off x="2322339" y="335972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2" name="Rounded Rectangle 175">
            <a:extLst>
              <a:ext uri="{FF2B5EF4-FFF2-40B4-BE49-F238E27FC236}">
                <a16:creationId xmlns:a16="http://schemas.microsoft.com/office/drawing/2014/main" id="{41373847-758A-4299-9E70-4E5AED0523A6}"/>
              </a:ext>
            </a:extLst>
          </p:cNvPr>
          <p:cNvSpPr/>
          <p:nvPr/>
        </p:nvSpPr>
        <p:spPr>
          <a:xfrm>
            <a:off x="3070097" y="335278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3" name="Rounded Rectangle 175">
            <a:extLst>
              <a:ext uri="{FF2B5EF4-FFF2-40B4-BE49-F238E27FC236}">
                <a16:creationId xmlns:a16="http://schemas.microsoft.com/office/drawing/2014/main" id="{9617C075-9BF0-4F83-8054-B4774C09B824}"/>
              </a:ext>
            </a:extLst>
          </p:cNvPr>
          <p:cNvSpPr/>
          <p:nvPr/>
        </p:nvSpPr>
        <p:spPr>
          <a:xfrm>
            <a:off x="3813510" y="335972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4" name="Rounded Rectangle 175">
            <a:extLst>
              <a:ext uri="{FF2B5EF4-FFF2-40B4-BE49-F238E27FC236}">
                <a16:creationId xmlns:a16="http://schemas.microsoft.com/office/drawing/2014/main" id="{1EDB52A8-1FA2-4DE3-8194-917D157C9BE0}"/>
              </a:ext>
            </a:extLst>
          </p:cNvPr>
          <p:cNvSpPr/>
          <p:nvPr/>
        </p:nvSpPr>
        <p:spPr>
          <a:xfrm>
            <a:off x="4560005" y="335972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5" name="Rounded Rectangle 175">
            <a:extLst>
              <a:ext uri="{FF2B5EF4-FFF2-40B4-BE49-F238E27FC236}">
                <a16:creationId xmlns:a16="http://schemas.microsoft.com/office/drawing/2014/main" id="{F738C318-E6A7-4E99-86B1-07F502CC8608}"/>
              </a:ext>
            </a:extLst>
          </p:cNvPr>
          <p:cNvSpPr/>
          <p:nvPr/>
        </p:nvSpPr>
        <p:spPr>
          <a:xfrm>
            <a:off x="5314426" y="335851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6" name="Rounded Rectangle 175">
            <a:extLst>
              <a:ext uri="{FF2B5EF4-FFF2-40B4-BE49-F238E27FC236}">
                <a16:creationId xmlns:a16="http://schemas.microsoft.com/office/drawing/2014/main" id="{DECB2013-4FF4-413C-9E83-10DAF7E0F943}"/>
              </a:ext>
            </a:extLst>
          </p:cNvPr>
          <p:cNvSpPr/>
          <p:nvPr/>
        </p:nvSpPr>
        <p:spPr>
          <a:xfrm>
            <a:off x="6815247" y="335278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6B01C101-B02E-4B34-8DA1-A95389D282D3}"/>
              </a:ext>
            </a:extLst>
          </p:cNvPr>
          <p:cNvSpPr/>
          <p:nvPr/>
        </p:nvSpPr>
        <p:spPr>
          <a:xfrm>
            <a:off x="1961958" y="5410200"/>
            <a:ext cx="2000442" cy="609600"/>
          </a:xfrm>
          <a:prstGeom prst="roundRect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Answer</a:t>
            </a:r>
            <a:endParaRPr lang="zh-TW" altLang="en-US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30FC3CC-110E-4420-9FF6-E044A2DD7A55}"/>
              </a:ext>
            </a:extLst>
          </p:cNvPr>
          <p:cNvSpPr txBox="1"/>
          <p:nvPr/>
        </p:nvSpPr>
        <p:spPr>
          <a:xfrm>
            <a:off x="4134922" y="525780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一舉兩得</a:t>
            </a: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76" grpId="0" animBg="1"/>
      <p:bldP spid="17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3" grpId="0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23</TotalTime>
  <Words>20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標楷體</vt:lpstr>
      <vt:lpstr>Arial</vt:lpstr>
      <vt:lpstr>Arial Black</vt:lpstr>
      <vt:lpstr>Broadway</vt:lpstr>
      <vt:lpstr>Calibri</vt:lpstr>
      <vt:lpstr>Footlight MT Light</vt:lpstr>
      <vt:lpstr>大吉大利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Chao-Hsu Yao</cp:lastModifiedBy>
  <cp:revision>9</cp:revision>
  <dcterms:created xsi:type="dcterms:W3CDTF">2015-02-07T07:47:09Z</dcterms:created>
  <dcterms:modified xsi:type="dcterms:W3CDTF">2018-12-05T13:54:11Z</dcterms:modified>
</cp:coreProperties>
</file>